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2"/>
  </p:notesMasterIdLst>
  <p:handoutMasterIdLst>
    <p:handoutMasterId r:id="rId33"/>
  </p:handoutMasterIdLst>
  <p:sldIdLst>
    <p:sldId id="303" r:id="rId7"/>
    <p:sldId id="948" r:id="rId8"/>
    <p:sldId id="2134805356" r:id="rId9"/>
    <p:sldId id="2076136991" r:id="rId10"/>
    <p:sldId id="2134805363" r:id="rId11"/>
    <p:sldId id="2134805337" r:id="rId12"/>
    <p:sldId id="2134805358" r:id="rId13"/>
    <p:sldId id="2134805340" r:id="rId14"/>
    <p:sldId id="2134805357" r:id="rId15"/>
    <p:sldId id="2134805329" r:id="rId16"/>
    <p:sldId id="2134805346" r:id="rId17"/>
    <p:sldId id="2134805347" r:id="rId18"/>
    <p:sldId id="2134805348" r:id="rId19"/>
    <p:sldId id="2134805349" r:id="rId20"/>
    <p:sldId id="2134805350" r:id="rId21"/>
    <p:sldId id="2134805361" r:id="rId22"/>
    <p:sldId id="2134805355" r:id="rId23"/>
    <p:sldId id="2134805354" r:id="rId24"/>
    <p:sldId id="954" r:id="rId25"/>
    <p:sldId id="2134805334" r:id="rId26"/>
    <p:sldId id="2134805333" r:id="rId27"/>
    <p:sldId id="2134805359" r:id="rId28"/>
    <p:sldId id="2134805362" r:id="rId29"/>
    <p:sldId id="2134805360" r:id="rId30"/>
    <p:sldId id="952" r:id="rId3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612C73EE-B710-4EE2-B20D-B04108E8DEB1}">
          <p14:sldIdLst>
            <p14:sldId id="303"/>
            <p14:sldId id="948"/>
            <p14:sldId id="2134805356"/>
            <p14:sldId id="2076136991"/>
            <p14:sldId id="2134805363"/>
            <p14:sldId id="2134805337"/>
            <p14:sldId id="2134805358"/>
            <p14:sldId id="2134805340"/>
            <p14:sldId id="2134805357"/>
            <p14:sldId id="2134805329"/>
            <p14:sldId id="2134805346"/>
          </p14:sldIdLst>
        </p14:section>
        <p14:section name="Editing with WebIDE" id="{CC993B61-AB42-42FE-BC52-96D849AC7A61}">
          <p14:sldIdLst>
            <p14:sldId id="2134805347"/>
            <p14:sldId id="2134805348"/>
            <p14:sldId id="2134805349"/>
            <p14:sldId id="2134805350"/>
          </p14:sldIdLst>
        </p14:section>
        <p14:section name="Edit one file" id="{833E2793-5EF3-4F18-8108-FCC4DF58EA69}">
          <p14:sldIdLst>
            <p14:sldId id="2134805361"/>
          </p14:sldIdLst>
        </p14:section>
        <p14:section name="Generating word CR" id="{0CC5CEB3-1141-4ECA-9391-858791A2670D}">
          <p14:sldIdLst>
            <p14:sldId id="2134805355"/>
            <p14:sldId id="2134805354"/>
          </p14:sldIdLst>
        </p14:section>
        <p14:section name="Forge: Advanced tips" id="{41C0D0C6-A125-4E52-8C16-BD46EA1FA6B7}">
          <p14:sldIdLst>
            <p14:sldId id="954"/>
            <p14:sldId id="2134805334"/>
            <p14:sldId id="2134805333"/>
          </p14:sldIdLst>
        </p14:section>
        <p14:section name="Q&amp;A" id="{92E6E22C-D1A8-452C-AD57-65E1339F3622}">
          <p14:sldIdLst>
            <p14:sldId id="2134805359"/>
          </p14:sldIdLst>
        </p14:section>
        <p14:section name="Reference" id="{174437D4-1C7C-457A-B8D0-291AB49ECD00}">
          <p14:sldIdLst>
            <p14:sldId id="2134805362"/>
          </p14:sldIdLst>
        </p14:section>
        <p14:section name="Change History" id="{5E904E27-4CE8-47E7-ACF8-FBFBCF394730}">
          <p14:sldIdLst>
            <p14:sldId id="2134805360"/>
            <p14:sldId id="95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E9C4A8-4FD4-4032-903A-8970B474AB18}" v="26" dt="2024-04-06T07:28:50.53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81" autoAdjust="0"/>
    <p:restoredTop sz="95808" autoAdjust="0"/>
  </p:normalViewPr>
  <p:slideViewPr>
    <p:cSldViewPr snapToGrid="0">
      <p:cViewPr varScale="1">
        <p:scale>
          <a:sx n="95" d="100"/>
          <a:sy n="95" d="100"/>
        </p:scale>
        <p:origin x="382" y="29"/>
      </p:cViewPr>
      <p:guideLst>
        <p:guide orient="horz" pos="2160"/>
        <p:guide pos="3840"/>
      </p:guideLst>
    </p:cSldViewPr>
  </p:slideViewPr>
  <p:outlineViewPr>
    <p:cViewPr>
      <p:scale>
        <a:sx n="33" d="100"/>
        <a:sy n="33" d="100"/>
      </p:scale>
      <p:origin x="0" y="-8784"/>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2" d="100"/>
          <a:sy n="42" d="100"/>
        </p:scale>
        <p:origin x="1742" y="43"/>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5/10/relationships/revisionInfo" Target="revisionInfo.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7CE9C4A8-4FD4-4032-903A-8970B474AB18}"/>
    <pc:docChg chg="undo redo custSel addSld delSld modSld modMainMaster addSection modSection">
      <pc:chgData name="Sean Sun (NSB)" userId="ef6d28fa-f6d2-46f2-a5dd-bebee851067d" providerId="ADAL" clId="{7CE9C4A8-4FD4-4032-903A-8970B474AB18}" dt="2024-04-06T10:24:41.692" v="2297" actId="6549"/>
      <pc:docMkLst>
        <pc:docMk/>
      </pc:docMkLst>
      <pc:sldChg chg="modSp mod">
        <pc:chgData name="Sean Sun (NSB)" userId="ef6d28fa-f6d2-46f2-a5dd-bebee851067d" providerId="ADAL" clId="{7CE9C4A8-4FD4-4032-903A-8970B474AB18}" dt="2024-03-05T02:14:00.997" v="1088" actId="20577"/>
        <pc:sldMkLst>
          <pc:docMk/>
          <pc:sldMk cId="0" sldId="303"/>
        </pc:sldMkLst>
        <pc:spChg chg="mod">
          <ac:chgData name="Sean Sun (NSB)" userId="ef6d28fa-f6d2-46f2-a5dd-bebee851067d" providerId="ADAL" clId="{7CE9C4A8-4FD4-4032-903A-8970B474AB18}" dt="2024-03-05T02:14:00.997" v="1088" actId="20577"/>
          <ac:spMkLst>
            <pc:docMk/>
            <pc:sldMk cId="0" sldId="303"/>
            <ac:spMk id="9219" creationId="{00000000-0000-0000-0000-000000000000}"/>
          </ac:spMkLst>
        </pc:spChg>
      </pc:sldChg>
      <pc:sldChg chg="delSp modSp mod">
        <pc:chgData name="Sean Sun (NSB)" userId="ef6d28fa-f6d2-46f2-a5dd-bebee851067d" providerId="ADAL" clId="{7CE9C4A8-4FD4-4032-903A-8970B474AB18}" dt="2024-03-05T01:10:05.303" v="299" actId="478"/>
        <pc:sldMkLst>
          <pc:docMk/>
          <pc:sldMk cId="4043052908" sldId="948"/>
        </pc:sldMkLst>
        <pc:spChg chg="mod">
          <ac:chgData name="Sean Sun (NSB)" userId="ef6d28fa-f6d2-46f2-a5dd-bebee851067d" providerId="ADAL" clId="{7CE9C4A8-4FD4-4032-903A-8970B474AB18}" dt="2024-03-05T01:09:44.062" v="298" actId="6549"/>
          <ac:spMkLst>
            <pc:docMk/>
            <pc:sldMk cId="4043052908" sldId="948"/>
            <ac:spMk id="3" creationId="{376873C0-1188-4A8B-9787-B1A4779DD8EA}"/>
          </ac:spMkLst>
        </pc:spChg>
        <pc:spChg chg="del">
          <ac:chgData name="Sean Sun (NSB)" userId="ef6d28fa-f6d2-46f2-a5dd-bebee851067d" providerId="ADAL" clId="{7CE9C4A8-4FD4-4032-903A-8970B474AB18}" dt="2024-03-05T01:10:05.303" v="299" actId="478"/>
          <ac:spMkLst>
            <pc:docMk/>
            <pc:sldMk cId="4043052908" sldId="948"/>
            <ac:spMk id="5" creationId="{77A847E7-2981-4C73-98E0-E46907C7D735}"/>
          </ac:spMkLst>
        </pc:spChg>
      </pc:sldChg>
      <pc:sldChg chg="del">
        <pc:chgData name="Sean Sun (NSB)" userId="ef6d28fa-f6d2-46f2-a5dd-bebee851067d" providerId="ADAL" clId="{7CE9C4A8-4FD4-4032-903A-8970B474AB18}" dt="2024-03-05T01:52:13.384" v="629" actId="47"/>
        <pc:sldMkLst>
          <pc:docMk/>
          <pc:sldMk cId="2509888743" sldId="951"/>
        </pc:sldMkLst>
      </pc:sldChg>
      <pc:sldChg chg="modSp mod">
        <pc:chgData name="Sean Sun (NSB)" userId="ef6d28fa-f6d2-46f2-a5dd-bebee851067d" providerId="ADAL" clId="{7CE9C4A8-4FD4-4032-903A-8970B474AB18}" dt="2024-03-05T01:14:00.608" v="320" actId="20577"/>
        <pc:sldMkLst>
          <pc:docMk/>
          <pc:sldMk cId="1170175060" sldId="2076136991"/>
        </pc:sldMkLst>
        <pc:spChg chg="mod">
          <ac:chgData name="Sean Sun (NSB)" userId="ef6d28fa-f6d2-46f2-a5dd-bebee851067d" providerId="ADAL" clId="{7CE9C4A8-4FD4-4032-903A-8970B474AB18}" dt="2024-03-05T01:14:00.608" v="320" actId="20577"/>
          <ac:spMkLst>
            <pc:docMk/>
            <pc:sldMk cId="1170175060" sldId="2076136991"/>
            <ac:spMk id="3" creationId="{BE544A9F-EC4E-4B47-93E5-FE62D209775E}"/>
          </ac:spMkLst>
        </pc:spChg>
        <pc:spChg chg="mod">
          <ac:chgData name="Sean Sun (NSB)" userId="ef6d28fa-f6d2-46f2-a5dd-bebee851067d" providerId="ADAL" clId="{7CE9C4A8-4FD4-4032-903A-8970B474AB18}" dt="2024-03-05T01:13:13.509" v="302" actId="14100"/>
          <ac:spMkLst>
            <pc:docMk/>
            <pc:sldMk cId="1170175060" sldId="2076136991"/>
            <ac:spMk id="6" creationId="{7917351C-5C75-4179-89C2-8F43F45E6941}"/>
          </ac:spMkLst>
        </pc:spChg>
      </pc:sldChg>
      <pc:sldChg chg="addSp modSp mod">
        <pc:chgData name="Sean Sun (NSB)" userId="ef6d28fa-f6d2-46f2-a5dd-bebee851067d" providerId="ADAL" clId="{7CE9C4A8-4FD4-4032-903A-8970B474AB18}" dt="2024-03-05T01:56:16.687" v="752" actId="1076"/>
        <pc:sldMkLst>
          <pc:docMk/>
          <pc:sldMk cId="580955689" sldId="2134805329"/>
        </pc:sldMkLst>
        <pc:spChg chg="mod">
          <ac:chgData name="Sean Sun (NSB)" userId="ef6d28fa-f6d2-46f2-a5dd-bebee851067d" providerId="ADAL" clId="{7CE9C4A8-4FD4-4032-903A-8970B474AB18}" dt="2024-03-05T01:54:41.347" v="652" actId="20577"/>
          <ac:spMkLst>
            <pc:docMk/>
            <pc:sldMk cId="580955689" sldId="2134805329"/>
            <ac:spMk id="4" creationId="{94F5ABBF-9A7B-8023-0EE4-6EEA688B8835}"/>
          </ac:spMkLst>
        </pc:spChg>
        <pc:spChg chg="add mod">
          <ac:chgData name="Sean Sun (NSB)" userId="ef6d28fa-f6d2-46f2-a5dd-bebee851067d" providerId="ADAL" clId="{7CE9C4A8-4FD4-4032-903A-8970B474AB18}" dt="2024-03-05T01:56:16.687" v="752" actId="1076"/>
          <ac:spMkLst>
            <pc:docMk/>
            <pc:sldMk cId="580955689" sldId="2134805329"/>
            <ac:spMk id="5" creationId="{26A4322C-7830-6B32-1A33-BCBC3F4A43A9}"/>
          </ac:spMkLst>
        </pc:spChg>
        <pc:spChg chg="mod">
          <ac:chgData name="Sean Sun (NSB)" userId="ef6d28fa-f6d2-46f2-a5dd-bebee851067d" providerId="ADAL" clId="{7CE9C4A8-4FD4-4032-903A-8970B474AB18}" dt="2024-03-05T01:56:06.535" v="749" actId="20577"/>
          <ac:spMkLst>
            <pc:docMk/>
            <pc:sldMk cId="580955689" sldId="2134805329"/>
            <ac:spMk id="19" creationId="{47E53B4A-CE4D-E671-BF41-F77D02E987C5}"/>
          </ac:spMkLst>
        </pc:spChg>
        <pc:spChg chg="mod">
          <ac:chgData name="Sean Sun (NSB)" userId="ef6d28fa-f6d2-46f2-a5dd-bebee851067d" providerId="ADAL" clId="{7CE9C4A8-4FD4-4032-903A-8970B474AB18}" dt="2024-03-05T01:54:38.409" v="650" actId="1076"/>
          <ac:spMkLst>
            <pc:docMk/>
            <pc:sldMk cId="580955689" sldId="2134805329"/>
            <ac:spMk id="38" creationId="{B66C3047-FE40-6A45-0A66-9BFD39702B52}"/>
          </ac:spMkLst>
        </pc:spChg>
      </pc:sldChg>
      <pc:sldChg chg="modSp mod">
        <pc:chgData name="Sean Sun (NSB)" userId="ef6d28fa-f6d2-46f2-a5dd-bebee851067d" providerId="ADAL" clId="{7CE9C4A8-4FD4-4032-903A-8970B474AB18}" dt="2024-03-05T02:13:15.927" v="1065" actId="14100"/>
        <pc:sldMkLst>
          <pc:docMk/>
          <pc:sldMk cId="1818481745" sldId="2134805333"/>
        </pc:sldMkLst>
        <pc:spChg chg="mod">
          <ac:chgData name="Sean Sun (NSB)" userId="ef6d28fa-f6d2-46f2-a5dd-bebee851067d" providerId="ADAL" clId="{7CE9C4A8-4FD4-4032-903A-8970B474AB18}" dt="2024-03-05T02:13:15.927" v="1065" actId="14100"/>
          <ac:spMkLst>
            <pc:docMk/>
            <pc:sldMk cId="1818481745" sldId="2134805333"/>
            <ac:spMk id="9" creationId="{E872CE0B-B23D-42FF-8966-EDFA8D152F17}"/>
          </ac:spMkLst>
        </pc:spChg>
      </pc:sldChg>
      <pc:sldChg chg="modSp mod">
        <pc:chgData name="Sean Sun (NSB)" userId="ef6d28fa-f6d2-46f2-a5dd-bebee851067d" providerId="ADAL" clId="{7CE9C4A8-4FD4-4032-903A-8970B474AB18}" dt="2024-03-05T01:15:18.388" v="344" actId="14100"/>
        <pc:sldMkLst>
          <pc:docMk/>
          <pc:sldMk cId="2991514434" sldId="2134805337"/>
        </pc:sldMkLst>
        <pc:spChg chg="mod">
          <ac:chgData name="Sean Sun (NSB)" userId="ef6d28fa-f6d2-46f2-a5dd-bebee851067d" providerId="ADAL" clId="{7CE9C4A8-4FD4-4032-903A-8970B474AB18}" dt="2024-03-05T01:10:39.339" v="300" actId="122"/>
          <ac:spMkLst>
            <pc:docMk/>
            <pc:sldMk cId="2991514434" sldId="2134805337"/>
            <ac:spMk id="3" creationId="{BE544A9F-EC4E-4B47-93E5-FE62D209775E}"/>
          </ac:spMkLst>
        </pc:spChg>
        <pc:spChg chg="mod">
          <ac:chgData name="Sean Sun (NSB)" userId="ef6d28fa-f6d2-46f2-a5dd-bebee851067d" providerId="ADAL" clId="{7CE9C4A8-4FD4-4032-903A-8970B474AB18}" dt="2024-03-05T01:15:18.388" v="344" actId="14100"/>
          <ac:spMkLst>
            <pc:docMk/>
            <pc:sldMk cId="2991514434" sldId="2134805337"/>
            <ac:spMk id="10" creationId="{77A70004-FE66-447C-8A36-A540B42E4042}"/>
          </ac:spMkLst>
        </pc:spChg>
        <pc:spChg chg="mod">
          <ac:chgData name="Sean Sun (NSB)" userId="ef6d28fa-f6d2-46f2-a5dd-bebee851067d" providerId="ADAL" clId="{7CE9C4A8-4FD4-4032-903A-8970B474AB18}" dt="2024-03-05T01:14:47.370" v="324" actId="20577"/>
          <ac:spMkLst>
            <pc:docMk/>
            <pc:sldMk cId="2991514434" sldId="2134805337"/>
            <ac:spMk id="11" creationId="{72BD740D-C614-49D2-AF4E-1B7B0F1E093B}"/>
          </ac:spMkLst>
        </pc:spChg>
      </pc:sldChg>
      <pc:sldChg chg="del">
        <pc:chgData name="Sean Sun (NSB)" userId="ef6d28fa-f6d2-46f2-a5dd-bebee851067d" providerId="ADAL" clId="{7CE9C4A8-4FD4-4032-903A-8970B474AB18}" dt="2023-11-13T21:02:03.287" v="38" actId="47"/>
        <pc:sldMkLst>
          <pc:docMk/>
          <pc:sldMk cId="69503380" sldId="2134805344"/>
        </pc:sldMkLst>
      </pc:sldChg>
      <pc:sldChg chg="addSp modSp mod">
        <pc:chgData name="Sean Sun (NSB)" userId="ef6d28fa-f6d2-46f2-a5dd-bebee851067d" providerId="ADAL" clId="{7CE9C4A8-4FD4-4032-903A-8970B474AB18}" dt="2024-03-05T02:05:48.335" v="1037" actId="20577"/>
        <pc:sldMkLst>
          <pc:docMk/>
          <pc:sldMk cId="3878703998" sldId="2134805347"/>
        </pc:sldMkLst>
        <pc:spChg chg="add mod">
          <ac:chgData name="Sean Sun (NSB)" userId="ef6d28fa-f6d2-46f2-a5dd-bebee851067d" providerId="ADAL" clId="{7CE9C4A8-4FD4-4032-903A-8970B474AB18}" dt="2024-03-05T02:02:46.243" v="844" actId="20577"/>
          <ac:spMkLst>
            <pc:docMk/>
            <pc:sldMk cId="3878703998" sldId="2134805347"/>
            <ac:spMk id="3" creationId="{EA8CC62D-0954-1581-F5A2-E153EEA14855}"/>
          </ac:spMkLst>
        </pc:spChg>
        <pc:spChg chg="mod">
          <ac:chgData name="Sean Sun (NSB)" userId="ef6d28fa-f6d2-46f2-a5dd-bebee851067d" providerId="ADAL" clId="{7CE9C4A8-4FD4-4032-903A-8970B474AB18}" dt="2024-03-05T01:59:26.083" v="825" actId="6549"/>
          <ac:spMkLst>
            <pc:docMk/>
            <pc:sldMk cId="3878703998" sldId="2134805347"/>
            <ac:spMk id="4" creationId="{C0B2DFB1-EF69-27CE-A8FA-D4974BC66210}"/>
          </ac:spMkLst>
        </pc:spChg>
        <pc:spChg chg="add mod">
          <ac:chgData name="Sean Sun (NSB)" userId="ef6d28fa-f6d2-46f2-a5dd-bebee851067d" providerId="ADAL" clId="{7CE9C4A8-4FD4-4032-903A-8970B474AB18}" dt="2024-03-05T02:02:58.802" v="845"/>
          <ac:spMkLst>
            <pc:docMk/>
            <pc:sldMk cId="3878703998" sldId="2134805347"/>
            <ac:spMk id="6" creationId="{0F6E4A00-C220-C616-71A5-9A66040236C8}"/>
          </ac:spMkLst>
        </pc:spChg>
        <pc:spChg chg="mod">
          <ac:chgData name="Sean Sun (NSB)" userId="ef6d28fa-f6d2-46f2-a5dd-bebee851067d" providerId="ADAL" clId="{7CE9C4A8-4FD4-4032-903A-8970B474AB18}" dt="2024-03-05T02:05:48.335" v="1037" actId="20577"/>
          <ac:spMkLst>
            <pc:docMk/>
            <pc:sldMk cId="3878703998" sldId="2134805347"/>
            <ac:spMk id="15" creationId="{3B084DE8-4416-1042-1D2C-FD552414AE58}"/>
          </ac:spMkLst>
        </pc:spChg>
        <pc:cxnChg chg="mod">
          <ac:chgData name="Sean Sun (NSB)" userId="ef6d28fa-f6d2-46f2-a5dd-bebee851067d" providerId="ADAL" clId="{7CE9C4A8-4FD4-4032-903A-8970B474AB18}" dt="2024-03-05T02:05:28.085" v="998" actId="20577"/>
          <ac:cxnSpMkLst>
            <pc:docMk/>
            <pc:sldMk cId="3878703998" sldId="2134805347"/>
            <ac:cxnSpMk id="16" creationId="{6F74F6CB-0918-0A3F-5CD8-73F9DC97248E}"/>
          </ac:cxnSpMkLst>
        </pc:cxnChg>
      </pc:sldChg>
      <pc:sldChg chg="modSp mod">
        <pc:chgData name="Sean Sun (NSB)" userId="ef6d28fa-f6d2-46f2-a5dd-bebee851067d" providerId="ADAL" clId="{7CE9C4A8-4FD4-4032-903A-8970B474AB18}" dt="2024-03-05T02:01:06.734" v="841" actId="20577"/>
        <pc:sldMkLst>
          <pc:docMk/>
          <pc:sldMk cId="3801930869" sldId="2134805348"/>
        </pc:sldMkLst>
        <pc:spChg chg="mod">
          <ac:chgData name="Sean Sun (NSB)" userId="ef6d28fa-f6d2-46f2-a5dd-bebee851067d" providerId="ADAL" clId="{7CE9C4A8-4FD4-4032-903A-8970B474AB18}" dt="2024-03-05T02:00:28.328" v="838" actId="1076"/>
          <ac:spMkLst>
            <pc:docMk/>
            <pc:sldMk cId="3801930869" sldId="2134805348"/>
            <ac:spMk id="4" creationId="{789CEBCF-7A67-08D2-D8B8-FD6559F7AF45}"/>
          </ac:spMkLst>
        </pc:spChg>
        <pc:spChg chg="mod">
          <ac:chgData name="Sean Sun (NSB)" userId="ef6d28fa-f6d2-46f2-a5dd-bebee851067d" providerId="ADAL" clId="{7CE9C4A8-4FD4-4032-903A-8970B474AB18}" dt="2024-03-05T02:01:06.734" v="841" actId="20577"/>
          <ac:spMkLst>
            <pc:docMk/>
            <pc:sldMk cId="3801930869" sldId="2134805348"/>
            <ac:spMk id="12" creationId="{D1F46C9B-FD58-7826-CE85-04D55BE22877}"/>
          </ac:spMkLst>
        </pc:spChg>
        <pc:cxnChg chg="mod">
          <ac:chgData name="Sean Sun (NSB)" userId="ef6d28fa-f6d2-46f2-a5dd-bebee851067d" providerId="ADAL" clId="{7CE9C4A8-4FD4-4032-903A-8970B474AB18}" dt="2024-03-05T02:00:28.328" v="838" actId="1076"/>
          <ac:cxnSpMkLst>
            <pc:docMk/>
            <pc:sldMk cId="3801930869" sldId="2134805348"/>
            <ac:cxnSpMk id="6" creationId="{0F87E3FD-2EE6-EB51-C795-2D69E6C95856}"/>
          </ac:cxnSpMkLst>
        </pc:cxnChg>
      </pc:sldChg>
      <pc:sldChg chg="modSp mod">
        <pc:chgData name="Sean Sun (NSB)" userId="ef6d28fa-f6d2-46f2-a5dd-bebee851067d" providerId="ADAL" clId="{7CE9C4A8-4FD4-4032-903A-8970B474AB18}" dt="2024-03-05T02:06:55.508" v="1051" actId="20577"/>
        <pc:sldMkLst>
          <pc:docMk/>
          <pc:sldMk cId="636239675" sldId="2134805350"/>
        </pc:sldMkLst>
        <pc:spChg chg="mod">
          <ac:chgData name="Sean Sun (NSB)" userId="ef6d28fa-f6d2-46f2-a5dd-bebee851067d" providerId="ADAL" clId="{7CE9C4A8-4FD4-4032-903A-8970B474AB18}" dt="2024-03-05T02:06:15.386" v="1048" actId="20577"/>
          <ac:spMkLst>
            <pc:docMk/>
            <pc:sldMk cId="636239675" sldId="2134805350"/>
            <ac:spMk id="4" creationId="{FB63DBD3-2B30-D5BE-4F22-B4B9B6DEC68E}"/>
          </ac:spMkLst>
        </pc:spChg>
        <pc:spChg chg="mod">
          <ac:chgData name="Sean Sun (NSB)" userId="ef6d28fa-f6d2-46f2-a5dd-bebee851067d" providerId="ADAL" clId="{7CE9C4A8-4FD4-4032-903A-8970B474AB18}" dt="2024-03-05T02:06:31.878" v="1050" actId="6549"/>
          <ac:spMkLst>
            <pc:docMk/>
            <pc:sldMk cId="636239675" sldId="2134805350"/>
            <ac:spMk id="11" creationId="{6C568492-0EBF-02F1-6290-819ACF8F7B65}"/>
          </ac:spMkLst>
        </pc:spChg>
        <pc:spChg chg="mod">
          <ac:chgData name="Sean Sun (NSB)" userId="ef6d28fa-f6d2-46f2-a5dd-bebee851067d" providerId="ADAL" clId="{7CE9C4A8-4FD4-4032-903A-8970B474AB18}" dt="2024-03-05T02:06:55.508" v="1051" actId="20577"/>
          <ac:spMkLst>
            <pc:docMk/>
            <pc:sldMk cId="636239675" sldId="2134805350"/>
            <ac:spMk id="13" creationId="{DFB54E36-0E8B-CB7D-175E-747AF65B8746}"/>
          </ac:spMkLst>
        </pc:spChg>
        <pc:cxnChg chg="mod">
          <ac:chgData name="Sean Sun (NSB)" userId="ef6d28fa-f6d2-46f2-a5dd-bebee851067d" providerId="ADAL" clId="{7CE9C4A8-4FD4-4032-903A-8970B474AB18}" dt="2024-03-05T02:06:55.508" v="1051" actId="20577"/>
          <ac:cxnSpMkLst>
            <pc:docMk/>
            <pc:sldMk cId="636239675" sldId="2134805350"/>
            <ac:cxnSpMk id="14" creationId="{62A8373B-C7A2-A30E-DC12-183520EAF1EC}"/>
          </ac:cxnSpMkLst>
        </pc:cxnChg>
      </pc:sldChg>
      <pc:sldChg chg="modSp mod">
        <pc:chgData name="Sean Sun (NSB)" userId="ef6d28fa-f6d2-46f2-a5dd-bebee851067d" providerId="ADAL" clId="{7CE9C4A8-4FD4-4032-903A-8970B474AB18}" dt="2024-03-05T02:09:15.056" v="1058" actId="20577"/>
        <pc:sldMkLst>
          <pc:docMk/>
          <pc:sldMk cId="2829742375" sldId="2134805355"/>
        </pc:sldMkLst>
        <pc:spChg chg="mod">
          <ac:chgData name="Sean Sun (NSB)" userId="ef6d28fa-f6d2-46f2-a5dd-bebee851067d" providerId="ADAL" clId="{7CE9C4A8-4FD4-4032-903A-8970B474AB18}" dt="2024-03-05T02:09:15.056" v="1058" actId="20577"/>
          <ac:spMkLst>
            <pc:docMk/>
            <pc:sldMk cId="2829742375" sldId="2134805355"/>
            <ac:spMk id="14" creationId="{069D11B9-9D53-409A-A1B1-6F8756C1A212}"/>
          </ac:spMkLst>
        </pc:spChg>
        <pc:spChg chg="mod">
          <ac:chgData name="Sean Sun (NSB)" userId="ef6d28fa-f6d2-46f2-a5dd-bebee851067d" providerId="ADAL" clId="{7CE9C4A8-4FD4-4032-903A-8970B474AB18}" dt="2024-03-05T02:08:53.923" v="1057" actId="113"/>
          <ac:spMkLst>
            <pc:docMk/>
            <pc:sldMk cId="2829742375" sldId="2134805355"/>
            <ac:spMk id="18" creationId="{5AC246B1-1E81-4C6D-8AC2-9F5086E37BC6}"/>
          </ac:spMkLst>
        </pc:spChg>
        <pc:spChg chg="mod">
          <ac:chgData name="Sean Sun (NSB)" userId="ef6d28fa-f6d2-46f2-a5dd-bebee851067d" providerId="ADAL" clId="{7CE9C4A8-4FD4-4032-903A-8970B474AB18}" dt="2024-03-05T02:08:12.266" v="1055" actId="20577"/>
          <ac:spMkLst>
            <pc:docMk/>
            <pc:sldMk cId="2829742375" sldId="2134805355"/>
            <ac:spMk id="25" creationId="{42FB2ACD-A312-4D75-A74D-57EDD0E816C7}"/>
          </ac:spMkLst>
        </pc:spChg>
      </pc:sldChg>
      <pc:sldChg chg="delSp modSp mod">
        <pc:chgData name="Sean Sun (NSB)" userId="ef6d28fa-f6d2-46f2-a5dd-bebee851067d" providerId="ADAL" clId="{7CE9C4A8-4FD4-4032-903A-8970B474AB18}" dt="2024-03-05T01:58:03.301" v="824" actId="6549"/>
        <pc:sldMkLst>
          <pc:docMk/>
          <pc:sldMk cId="171922807" sldId="2134805357"/>
        </pc:sldMkLst>
        <pc:spChg chg="mod">
          <ac:chgData name="Sean Sun (NSB)" userId="ef6d28fa-f6d2-46f2-a5dd-bebee851067d" providerId="ADAL" clId="{7CE9C4A8-4FD4-4032-903A-8970B474AB18}" dt="2024-03-05T01:57:35.464" v="816" actId="1076"/>
          <ac:spMkLst>
            <pc:docMk/>
            <pc:sldMk cId="171922807" sldId="2134805357"/>
            <ac:spMk id="3" creationId="{386E7346-F5C1-4FFD-9BD8-06F5A1C3B4F4}"/>
          </ac:spMkLst>
        </pc:spChg>
        <pc:spChg chg="mod">
          <ac:chgData name="Sean Sun (NSB)" userId="ef6d28fa-f6d2-46f2-a5dd-bebee851067d" providerId="ADAL" clId="{7CE9C4A8-4FD4-4032-903A-8970B474AB18}" dt="2024-03-05T01:58:03.301" v="824" actId="6549"/>
          <ac:spMkLst>
            <pc:docMk/>
            <pc:sldMk cId="171922807" sldId="2134805357"/>
            <ac:spMk id="8" creationId="{EA9B26C2-030C-4A6A-A45F-A44A9524621D}"/>
          </ac:spMkLst>
        </pc:spChg>
        <pc:spChg chg="mod">
          <ac:chgData name="Sean Sun (NSB)" userId="ef6d28fa-f6d2-46f2-a5dd-bebee851067d" providerId="ADAL" clId="{7CE9C4A8-4FD4-4032-903A-8970B474AB18}" dt="2024-03-05T01:53:35.093" v="631" actId="108"/>
          <ac:spMkLst>
            <pc:docMk/>
            <pc:sldMk cId="171922807" sldId="2134805357"/>
            <ac:spMk id="36" creationId="{C07A7EF7-9411-3D9B-044E-2C18C26BE595}"/>
          </ac:spMkLst>
        </pc:spChg>
        <pc:spChg chg="del">
          <ac:chgData name="Sean Sun (NSB)" userId="ef6d28fa-f6d2-46f2-a5dd-bebee851067d" providerId="ADAL" clId="{7CE9C4A8-4FD4-4032-903A-8970B474AB18}" dt="2024-03-05T01:52:43.811" v="630" actId="478"/>
          <ac:spMkLst>
            <pc:docMk/>
            <pc:sldMk cId="171922807" sldId="2134805357"/>
            <ac:spMk id="50" creationId="{15999B4C-C9E7-E2DC-D6C9-7E05AB7127F1}"/>
          </ac:spMkLst>
        </pc:spChg>
      </pc:sldChg>
      <pc:sldChg chg="modSp mod">
        <pc:chgData name="Sean Sun (NSB)" userId="ef6d28fa-f6d2-46f2-a5dd-bebee851067d" providerId="ADAL" clId="{7CE9C4A8-4FD4-4032-903A-8970B474AB18}" dt="2024-03-05T01:38:52.418" v="622" actId="20577"/>
        <pc:sldMkLst>
          <pc:docMk/>
          <pc:sldMk cId="2216072364" sldId="2134805358"/>
        </pc:sldMkLst>
        <pc:spChg chg="mod">
          <ac:chgData name="Sean Sun (NSB)" userId="ef6d28fa-f6d2-46f2-a5dd-bebee851067d" providerId="ADAL" clId="{7CE9C4A8-4FD4-4032-903A-8970B474AB18}" dt="2024-03-05T01:38:52.418" v="622" actId="20577"/>
          <ac:spMkLst>
            <pc:docMk/>
            <pc:sldMk cId="2216072364" sldId="2134805358"/>
            <ac:spMk id="3" creationId="{61CCD8D2-4D2C-F5B6-9B42-6819A2F14549}"/>
          </ac:spMkLst>
        </pc:spChg>
      </pc:sldChg>
      <pc:sldChg chg="addSp modSp mod">
        <pc:chgData name="Sean Sun (NSB)" userId="ef6d28fa-f6d2-46f2-a5dd-bebee851067d" providerId="ADAL" clId="{7CE9C4A8-4FD4-4032-903A-8970B474AB18}" dt="2024-04-06T07:30:18.681" v="2289" actId="108"/>
        <pc:sldMkLst>
          <pc:docMk/>
          <pc:sldMk cId="3159306850" sldId="2134805359"/>
        </pc:sldMkLst>
        <pc:spChg chg="add mod">
          <ac:chgData name="Sean Sun (NSB)" userId="ef6d28fa-f6d2-46f2-a5dd-bebee851067d" providerId="ADAL" clId="{7CE9C4A8-4FD4-4032-903A-8970B474AB18}" dt="2024-04-06T07:28:50.535" v="2156"/>
          <ac:spMkLst>
            <pc:docMk/>
            <pc:sldMk cId="3159306850" sldId="2134805359"/>
            <ac:spMk id="2" creationId="{C6F237A2-0476-FB01-E1DC-44AADFFF10B3}"/>
          </ac:spMkLst>
        </pc:spChg>
        <pc:spChg chg="mod">
          <ac:chgData name="Sean Sun (NSB)" userId="ef6d28fa-f6d2-46f2-a5dd-bebee851067d" providerId="ADAL" clId="{7CE9C4A8-4FD4-4032-903A-8970B474AB18}" dt="2024-04-03T13:57:48.494" v="2148" actId="1076"/>
          <ac:spMkLst>
            <pc:docMk/>
            <pc:sldMk cId="3159306850" sldId="2134805359"/>
            <ac:spMk id="4" creationId="{57E4E346-7ACD-A53C-38B6-FB191E5216E4}"/>
          </ac:spMkLst>
        </pc:spChg>
        <pc:spChg chg="add mod">
          <ac:chgData name="Sean Sun (NSB)" userId="ef6d28fa-f6d2-46f2-a5dd-bebee851067d" providerId="ADAL" clId="{7CE9C4A8-4FD4-4032-903A-8970B474AB18}" dt="2024-04-06T07:30:18.681" v="2289" actId="108"/>
          <ac:spMkLst>
            <pc:docMk/>
            <pc:sldMk cId="3159306850" sldId="2134805359"/>
            <ac:spMk id="5" creationId="{0D3191D9-CC4B-C6F1-2940-61A3EFE20274}"/>
          </ac:spMkLst>
        </pc:spChg>
        <pc:picChg chg="mod">
          <ac:chgData name="Sean Sun (NSB)" userId="ef6d28fa-f6d2-46f2-a5dd-bebee851067d" providerId="ADAL" clId="{7CE9C4A8-4FD4-4032-903A-8970B474AB18}" dt="2024-04-03T13:57:46.081" v="2147" actId="1076"/>
          <ac:picMkLst>
            <pc:docMk/>
            <pc:sldMk cId="3159306850" sldId="2134805359"/>
            <ac:picMk id="6" creationId="{5687E2D7-197B-2633-E151-9B4254E3DA26}"/>
          </ac:picMkLst>
        </pc:picChg>
        <pc:picChg chg="mod">
          <ac:chgData name="Sean Sun (NSB)" userId="ef6d28fa-f6d2-46f2-a5dd-bebee851067d" providerId="ADAL" clId="{7CE9C4A8-4FD4-4032-903A-8970B474AB18}" dt="2024-04-03T13:57:43.084" v="2146" actId="1076"/>
          <ac:picMkLst>
            <pc:docMk/>
            <pc:sldMk cId="3159306850" sldId="2134805359"/>
            <ac:picMk id="8" creationId="{E5205634-9780-3C90-DC77-3E888CBC976F}"/>
          </ac:picMkLst>
        </pc:picChg>
      </pc:sldChg>
      <pc:sldChg chg="modSp new mod">
        <pc:chgData name="Sean Sun (NSB)" userId="ef6d28fa-f6d2-46f2-a5dd-bebee851067d" providerId="ADAL" clId="{7CE9C4A8-4FD4-4032-903A-8970B474AB18}" dt="2024-03-05T02:13:50.586" v="1087" actId="20577"/>
        <pc:sldMkLst>
          <pc:docMk/>
          <pc:sldMk cId="713229405" sldId="2134805360"/>
        </pc:sldMkLst>
        <pc:spChg chg="mod">
          <ac:chgData name="Sean Sun (NSB)" userId="ef6d28fa-f6d2-46f2-a5dd-bebee851067d" providerId="ADAL" clId="{7CE9C4A8-4FD4-4032-903A-8970B474AB18}" dt="2024-03-05T02:13:46.836" v="1085" actId="20577"/>
          <ac:spMkLst>
            <pc:docMk/>
            <pc:sldMk cId="713229405" sldId="2134805360"/>
            <ac:spMk id="2" creationId="{4E7E10E9-9DFF-F887-6AD0-7CAB262851CD}"/>
          </ac:spMkLst>
        </pc:spChg>
        <pc:spChg chg="mod">
          <ac:chgData name="Sean Sun (NSB)" userId="ef6d28fa-f6d2-46f2-a5dd-bebee851067d" providerId="ADAL" clId="{7CE9C4A8-4FD4-4032-903A-8970B474AB18}" dt="2023-11-13T20:59:48.558" v="14" actId="20577"/>
          <ac:spMkLst>
            <pc:docMk/>
            <pc:sldMk cId="713229405" sldId="2134805360"/>
            <ac:spMk id="3" creationId="{035A88D3-731B-1AD2-26FB-2D25FEE51955}"/>
          </ac:spMkLst>
        </pc:spChg>
        <pc:spChg chg="mod">
          <ac:chgData name="Sean Sun (NSB)" userId="ef6d28fa-f6d2-46f2-a5dd-bebee851067d" providerId="ADAL" clId="{7CE9C4A8-4FD4-4032-903A-8970B474AB18}" dt="2024-03-05T02:13:50.586" v="1087" actId="20577"/>
          <ac:spMkLst>
            <pc:docMk/>
            <pc:sldMk cId="713229405" sldId="2134805360"/>
            <ac:spMk id="4" creationId="{0F2269B4-F033-ACBC-A384-CC5850599151}"/>
          </ac:spMkLst>
        </pc:spChg>
      </pc:sldChg>
      <pc:sldChg chg="addSp delSp modSp new mod">
        <pc:chgData name="Sean Sun (NSB)" userId="ef6d28fa-f6d2-46f2-a5dd-bebee851067d" providerId="ADAL" clId="{7CE9C4A8-4FD4-4032-903A-8970B474AB18}" dt="2024-03-05T02:07:18.638" v="1053" actId="20577"/>
        <pc:sldMkLst>
          <pc:docMk/>
          <pc:sldMk cId="903363472" sldId="2134805361"/>
        </pc:sldMkLst>
        <pc:spChg chg="mod">
          <ac:chgData name="Sean Sun (NSB)" userId="ef6d28fa-f6d2-46f2-a5dd-bebee851067d" providerId="ADAL" clId="{7CE9C4A8-4FD4-4032-903A-8970B474AB18}" dt="2023-11-13T21:02:43.393" v="58" actId="20577"/>
          <ac:spMkLst>
            <pc:docMk/>
            <pc:sldMk cId="903363472" sldId="2134805361"/>
            <ac:spMk id="2" creationId="{C5F01B89-1107-CF25-F7E4-F84CA5DDDAE4}"/>
          </ac:spMkLst>
        </pc:spChg>
        <pc:spChg chg="del">
          <ac:chgData name="Sean Sun (NSB)" userId="ef6d28fa-f6d2-46f2-a5dd-bebee851067d" providerId="ADAL" clId="{7CE9C4A8-4FD4-4032-903A-8970B474AB18}" dt="2023-11-13T21:03:22.624" v="61" actId="931"/>
          <ac:spMkLst>
            <pc:docMk/>
            <pc:sldMk cId="903363472" sldId="2134805361"/>
            <ac:spMk id="3" creationId="{015B89D9-1E38-FC4C-DA32-524B105D6E40}"/>
          </ac:spMkLst>
        </pc:spChg>
        <pc:spChg chg="add mod">
          <ac:chgData name="Sean Sun (NSB)" userId="ef6d28fa-f6d2-46f2-a5dd-bebee851067d" providerId="ADAL" clId="{7CE9C4A8-4FD4-4032-903A-8970B474AB18}" dt="2023-11-13T21:06:09.526" v="289" actId="14100"/>
          <ac:spMkLst>
            <pc:docMk/>
            <pc:sldMk cId="903363472" sldId="2134805361"/>
            <ac:spMk id="6" creationId="{C3738435-7A43-79AC-7987-30DC4FC3A693}"/>
          </ac:spMkLst>
        </pc:spChg>
        <pc:spChg chg="add mod">
          <ac:chgData name="Sean Sun (NSB)" userId="ef6d28fa-f6d2-46f2-a5dd-bebee851067d" providerId="ADAL" clId="{7CE9C4A8-4FD4-4032-903A-8970B474AB18}" dt="2024-03-05T02:07:18.638" v="1053" actId="20577"/>
          <ac:spMkLst>
            <pc:docMk/>
            <pc:sldMk cId="903363472" sldId="2134805361"/>
            <ac:spMk id="13" creationId="{0ADB9BEA-5F45-D73B-7FFF-C63CD5C42499}"/>
          </ac:spMkLst>
        </pc:spChg>
        <pc:picChg chg="add mod">
          <ac:chgData name="Sean Sun (NSB)" userId="ef6d28fa-f6d2-46f2-a5dd-bebee851067d" providerId="ADAL" clId="{7CE9C4A8-4FD4-4032-903A-8970B474AB18}" dt="2023-11-13T21:03:29.938" v="65" actId="1076"/>
          <ac:picMkLst>
            <pc:docMk/>
            <pc:sldMk cId="903363472" sldId="2134805361"/>
            <ac:picMk id="5" creationId="{3BD8FC6C-5020-27C7-FFF6-85E28DC19FE5}"/>
          </ac:picMkLst>
        </pc:picChg>
        <pc:cxnChg chg="add mod">
          <ac:chgData name="Sean Sun (NSB)" userId="ef6d28fa-f6d2-46f2-a5dd-bebee851067d" providerId="ADAL" clId="{7CE9C4A8-4FD4-4032-903A-8970B474AB18}" dt="2023-11-13T21:04:07.839" v="74" actId="14100"/>
          <ac:cxnSpMkLst>
            <pc:docMk/>
            <pc:sldMk cId="903363472" sldId="2134805361"/>
            <ac:cxnSpMk id="7" creationId="{A8E8345A-1B6A-427C-29D1-055C5C3FE9AA}"/>
          </ac:cxnSpMkLst>
        </pc:cxnChg>
      </pc:sldChg>
      <pc:sldChg chg="addSp delSp modSp new mod">
        <pc:chgData name="Sean Sun (NSB)" userId="ef6d28fa-f6d2-46f2-a5dd-bebee851067d" providerId="ADAL" clId="{7CE9C4A8-4FD4-4032-903A-8970B474AB18}" dt="2024-04-03T13:46:43.162" v="1236" actId="20577"/>
        <pc:sldMkLst>
          <pc:docMk/>
          <pc:sldMk cId="2101517699" sldId="2134805362"/>
        </pc:sldMkLst>
        <pc:spChg chg="del">
          <ac:chgData name="Sean Sun (NSB)" userId="ef6d28fa-f6d2-46f2-a5dd-bebee851067d" providerId="ADAL" clId="{7CE9C4A8-4FD4-4032-903A-8970B474AB18}" dt="2024-03-05T01:21:22.474" v="535" actId="478"/>
          <ac:spMkLst>
            <pc:docMk/>
            <pc:sldMk cId="2101517699" sldId="2134805362"/>
            <ac:spMk id="2" creationId="{1F1EB870-8123-BD2E-C5F4-BC0CD4BF59DC}"/>
          </ac:spMkLst>
        </pc:spChg>
        <pc:spChg chg="mod">
          <ac:chgData name="Sean Sun (NSB)" userId="ef6d28fa-f6d2-46f2-a5dd-bebee851067d" providerId="ADAL" clId="{7CE9C4A8-4FD4-4032-903A-8970B474AB18}" dt="2024-03-05T01:19:45.488" v="450" actId="20577"/>
          <ac:spMkLst>
            <pc:docMk/>
            <pc:sldMk cId="2101517699" sldId="2134805362"/>
            <ac:spMk id="3" creationId="{CCA6D407-F34C-8852-D86F-97243E4A598F}"/>
          </ac:spMkLst>
        </pc:spChg>
        <pc:spChg chg="mod">
          <ac:chgData name="Sean Sun (NSB)" userId="ef6d28fa-f6d2-46f2-a5dd-bebee851067d" providerId="ADAL" clId="{7CE9C4A8-4FD4-4032-903A-8970B474AB18}" dt="2024-04-03T13:46:43.162" v="1236" actId="20577"/>
          <ac:spMkLst>
            <pc:docMk/>
            <pc:sldMk cId="2101517699" sldId="2134805362"/>
            <ac:spMk id="4" creationId="{4382A511-0804-D302-11FB-5685E588788E}"/>
          </ac:spMkLst>
        </pc:spChg>
        <pc:spChg chg="add mod">
          <ac:chgData name="Sean Sun (NSB)" userId="ef6d28fa-f6d2-46f2-a5dd-bebee851067d" providerId="ADAL" clId="{7CE9C4A8-4FD4-4032-903A-8970B474AB18}" dt="2024-03-05T01:56:35.180" v="754" actId="1076"/>
          <ac:spMkLst>
            <pc:docMk/>
            <pc:sldMk cId="2101517699" sldId="2134805362"/>
            <ac:spMk id="5" creationId="{4D9DEEC7-0438-DBB9-2FF9-873728BDBF06}"/>
          </ac:spMkLst>
        </pc:spChg>
      </pc:sldChg>
      <pc:sldChg chg="addSp modSp add mod">
        <pc:chgData name="Sean Sun (NSB)" userId="ef6d28fa-f6d2-46f2-a5dd-bebee851067d" providerId="ADAL" clId="{7CE9C4A8-4FD4-4032-903A-8970B474AB18}" dt="2024-03-05T01:57:16.018" v="815" actId="5793"/>
        <pc:sldMkLst>
          <pc:docMk/>
          <pc:sldMk cId="3774306375" sldId="2134805363"/>
        </pc:sldMkLst>
        <pc:spChg chg="add mod">
          <ac:chgData name="Sean Sun (NSB)" userId="ef6d28fa-f6d2-46f2-a5dd-bebee851067d" providerId="ADAL" clId="{7CE9C4A8-4FD4-4032-903A-8970B474AB18}" dt="2024-03-05T01:56:47.646" v="755"/>
          <ac:spMkLst>
            <pc:docMk/>
            <pc:sldMk cId="3774306375" sldId="2134805363"/>
            <ac:spMk id="3" creationId="{68C360AF-9E50-BA1C-3C6B-8451AF11CE5B}"/>
          </ac:spMkLst>
        </pc:spChg>
        <pc:spChg chg="mod">
          <ac:chgData name="Sean Sun (NSB)" userId="ef6d28fa-f6d2-46f2-a5dd-bebee851067d" providerId="ADAL" clId="{7CE9C4A8-4FD4-4032-903A-8970B474AB18}" dt="2024-03-05T01:57:16.018" v="815" actId="5793"/>
          <ac:spMkLst>
            <pc:docMk/>
            <pc:sldMk cId="3774306375" sldId="2134805363"/>
            <ac:spMk id="6" creationId="{58C6DD79-AD00-4F38-99FD-7A1EDE5E52D9}"/>
          </ac:spMkLst>
        </pc:spChg>
      </pc:sldChg>
      <pc:sldMasterChg chg="modSp mod">
        <pc:chgData name="Sean Sun (NSB)" userId="ef6d28fa-f6d2-46f2-a5dd-bebee851067d" providerId="ADAL" clId="{7CE9C4A8-4FD4-4032-903A-8970B474AB18}" dt="2024-04-06T10:24:41.692" v="2297" actId="6549"/>
        <pc:sldMasterMkLst>
          <pc:docMk/>
          <pc:sldMasterMk cId="0" sldId="2147483729"/>
        </pc:sldMasterMkLst>
        <pc:spChg chg="mod">
          <ac:chgData name="Sean Sun (NSB)" userId="ef6d28fa-f6d2-46f2-a5dd-bebee851067d" providerId="ADAL" clId="{7CE9C4A8-4FD4-4032-903A-8970B474AB18}" dt="2024-04-06T10:24:41.692" v="2297" actId="6549"/>
          <ac:spMkLst>
            <pc:docMk/>
            <pc:sldMasterMk cId="0" sldId="2147483729"/>
            <ac:spMk id="14" creationId="{00000000-0000-0000-0000-000000000000}"/>
          </ac:spMkLst>
        </pc:spChg>
        <pc:spChg chg="mod">
          <ac:chgData name="Sean Sun (NSB)" userId="ef6d28fa-f6d2-46f2-a5dd-bebee851067d" providerId="ADAL" clId="{7CE9C4A8-4FD4-4032-903A-8970B474AB18}" dt="2024-03-05T01:24:50.031" v="607" actId="20577"/>
          <ac:spMkLst>
            <pc:docMk/>
            <pc:sldMasterMk cId="0" sldId="2147483729"/>
            <ac:spMk id="1032" creationId="{00000000-0000-0000-0000-000000000000}"/>
          </ac:spMkLst>
        </pc:spChg>
      </pc:sldMasterChg>
    </pc:docChg>
  </pc:docChgLst>
  <pc:docChgLst>
    <pc:chgData name="Sean Sun" userId="ef6d28fa-f6d2-46f2-a5dd-bebee851067d" providerId="ADAL" clId="{6AF913DA-AE5D-4126-A6A9-3E1A701A983B}"/>
    <pc:docChg chg="custSel modSld sldOrd modSection">
      <pc:chgData name="Sean Sun" userId="ef6d28fa-f6d2-46f2-a5dd-bebee851067d" providerId="ADAL" clId="{6AF913DA-AE5D-4126-A6A9-3E1A701A983B}" dt="2023-10-27T12:54:28.858" v="733" actId="1035"/>
      <pc:docMkLst>
        <pc:docMk/>
      </pc:docMkLst>
      <pc:sldChg chg="modSp mod">
        <pc:chgData name="Sean Sun" userId="ef6d28fa-f6d2-46f2-a5dd-bebee851067d" providerId="ADAL" clId="{6AF913DA-AE5D-4126-A6A9-3E1A701A983B}" dt="2023-10-27T12:03:21.333" v="30" actId="20577"/>
        <pc:sldMkLst>
          <pc:docMk/>
          <pc:sldMk cId="0" sldId="303"/>
        </pc:sldMkLst>
        <pc:spChg chg="mod">
          <ac:chgData name="Sean Sun" userId="ef6d28fa-f6d2-46f2-a5dd-bebee851067d" providerId="ADAL" clId="{6AF913DA-AE5D-4126-A6A9-3E1A701A983B}" dt="2023-10-27T12:03:21.333" v="30" actId="20577"/>
          <ac:spMkLst>
            <pc:docMk/>
            <pc:sldMk cId="0" sldId="303"/>
            <ac:spMk id="9219" creationId="{00000000-0000-0000-0000-000000000000}"/>
          </ac:spMkLst>
        </pc:spChg>
      </pc:sldChg>
      <pc:sldChg chg="modSp mod">
        <pc:chgData name="Sean Sun" userId="ef6d28fa-f6d2-46f2-a5dd-bebee851067d" providerId="ADAL" clId="{6AF913DA-AE5D-4126-A6A9-3E1A701A983B}" dt="2023-10-27T12:04:03.143" v="59" actId="6549"/>
        <pc:sldMkLst>
          <pc:docMk/>
          <pc:sldMk cId="4043052908" sldId="948"/>
        </pc:sldMkLst>
        <pc:spChg chg="mod">
          <ac:chgData name="Sean Sun" userId="ef6d28fa-f6d2-46f2-a5dd-bebee851067d" providerId="ADAL" clId="{6AF913DA-AE5D-4126-A6A9-3E1A701A983B}" dt="2023-10-27T12:04:03.143" v="59" actId="6549"/>
          <ac:spMkLst>
            <pc:docMk/>
            <pc:sldMk cId="4043052908" sldId="948"/>
            <ac:spMk id="3" creationId="{376873C0-1188-4A8B-9787-B1A4779DD8EA}"/>
          </ac:spMkLst>
        </pc:spChg>
      </pc:sldChg>
      <pc:sldChg chg="addSp delSp modSp mod">
        <pc:chgData name="Sean Sun" userId="ef6d28fa-f6d2-46f2-a5dd-bebee851067d" providerId="ADAL" clId="{6AF913DA-AE5D-4126-A6A9-3E1A701A983B}" dt="2023-10-27T12:54:28.858" v="733" actId="1035"/>
        <pc:sldMkLst>
          <pc:docMk/>
          <pc:sldMk cId="580955689" sldId="2134805329"/>
        </pc:sldMkLst>
        <pc:spChg chg="mod">
          <ac:chgData name="Sean Sun" userId="ef6d28fa-f6d2-46f2-a5dd-bebee851067d" providerId="ADAL" clId="{6AF913DA-AE5D-4126-A6A9-3E1A701A983B}" dt="2023-10-27T12:04:18.695" v="60" actId="6549"/>
          <ac:spMkLst>
            <pc:docMk/>
            <pc:sldMk cId="580955689" sldId="2134805329"/>
            <ac:spMk id="3" creationId="{6F0CF38D-5BD6-453C-ADC0-D6A01DA93A71}"/>
          </ac:spMkLst>
        </pc:spChg>
        <pc:spChg chg="mod">
          <ac:chgData name="Sean Sun" userId="ef6d28fa-f6d2-46f2-a5dd-bebee851067d" providerId="ADAL" clId="{6AF913DA-AE5D-4126-A6A9-3E1A701A983B}" dt="2023-10-27T12:03:14.533" v="28" actId="20577"/>
          <ac:spMkLst>
            <pc:docMk/>
            <pc:sldMk cId="580955689" sldId="2134805329"/>
            <ac:spMk id="4" creationId="{94F5ABBF-9A7B-8023-0EE4-6EEA688B8835}"/>
          </ac:spMkLst>
        </pc:spChg>
        <pc:spChg chg="mod">
          <ac:chgData name="Sean Sun" userId="ef6d28fa-f6d2-46f2-a5dd-bebee851067d" providerId="ADAL" clId="{6AF913DA-AE5D-4126-A6A9-3E1A701A983B}" dt="2023-10-27T12:08:35.217" v="194" actId="14100"/>
          <ac:spMkLst>
            <pc:docMk/>
            <pc:sldMk cId="580955689" sldId="2134805329"/>
            <ac:spMk id="6" creationId="{17317489-E48E-4A85-8FEA-3F6144E2FBA8}"/>
          </ac:spMkLst>
        </pc:spChg>
        <pc:spChg chg="del mod">
          <ac:chgData name="Sean Sun" userId="ef6d28fa-f6d2-46f2-a5dd-bebee851067d" providerId="ADAL" clId="{6AF913DA-AE5D-4126-A6A9-3E1A701A983B}" dt="2023-10-27T12:51:34.352" v="577" actId="478"/>
          <ac:spMkLst>
            <pc:docMk/>
            <pc:sldMk cId="580955689" sldId="2134805329"/>
            <ac:spMk id="7" creationId="{4EDA337A-C0C1-D8DB-2D75-71E215EFFFD4}"/>
          </ac:spMkLst>
        </pc:spChg>
        <pc:spChg chg="mod">
          <ac:chgData name="Sean Sun" userId="ef6d28fa-f6d2-46f2-a5dd-bebee851067d" providerId="ADAL" clId="{6AF913DA-AE5D-4126-A6A9-3E1A701A983B}" dt="2023-10-27T12:08:44.940" v="212" actId="1037"/>
          <ac:spMkLst>
            <pc:docMk/>
            <pc:sldMk cId="580955689" sldId="2134805329"/>
            <ac:spMk id="8" creationId="{21037627-B3D7-4BFA-80F5-51F566048A2C}"/>
          </ac:spMkLst>
        </pc:spChg>
        <pc:spChg chg="mod">
          <ac:chgData name="Sean Sun" userId="ef6d28fa-f6d2-46f2-a5dd-bebee851067d" providerId="ADAL" clId="{6AF913DA-AE5D-4126-A6A9-3E1A701A983B}" dt="2023-10-27T12:05:04.497" v="96" actId="14100"/>
          <ac:spMkLst>
            <pc:docMk/>
            <pc:sldMk cId="580955689" sldId="2134805329"/>
            <ac:spMk id="9" creationId="{B7A8EFEE-E7C4-4D73-84A5-BF77AC618539}"/>
          </ac:spMkLst>
        </pc:spChg>
        <pc:spChg chg="mod">
          <ac:chgData name="Sean Sun" userId="ef6d28fa-f6d2-46f2-a5dd-bebee851067d" providerId="ADAL" clId="{6AF913DA-AE5D-4126-A6A9-3E1A701A983B}" dt="2023-10-27T12:04:45.945" v="62" actId="404"/>
          <ac:spMkLst>
            <pc:docMk/>
            <pc:sldMk cId="580955689" sldId="2134805329"/>
            <ac:spMk id="10" creationId="{EB15337D-92F9-40E9-946B-033E5ECAEA25}"/>
          </ac:spMkLst>
        </pc:spChg>
        <pc:spChg chg="del mod">
          <ac:chgData name="Sean Sun" userId="ef6d28fa-f6d2-46f2-a5dd-bebee851067d" providerId="ADAL" clId="{6AF913DA-AE5D-4126-A6A9-3E1A701A983B}" dt="2023-10-27T12:51:37.810" v="578" actId="478"/>
          <ac:spMkLst>
            <pc:docMk/>
            <pc:sldMk cId="580955689" sldId="2134805329"/>
            <ac:spMk id="15" creationId="{DEDEBE7D-FE3E-8FAA-D592-5D51A6D89917}"/>
          </ac:spMkLst>
        </pc:spChg>
        <pc:spChg chg="add mod">
          <ac:chgData name="Sean Sun" userId="ef6d28fa-f6d2-46f2-a5dd-bebee851067d" providerId="ADAL" clId="{6AF913DA-AE5D-4126-A6A9-3E1A701A983B}" dt="2023-10-27T12:54:28.858" v="733" actId="1035"/>
          <ac:spMkLst>
            <pc:docMk/>
            <pc:sldMk cId="580955689" sldId="2134805329"/>
            <ac:spMk id="19" creationId="{47E53B4A-CE4D-E671-BF41-F77D02E987C5}"/>
          </ac:spMkLst>
        </pc:spChg>
        <pc:spChg chg="mod">
          <ac:chgData name="Sean Sun" userId="ef6d28fa-f6d2-46f2-a5dd-bebee851067d" providerId="ADAL" clId="{6AF913DA-AE5D-4126-A6A9-3E1A701A983B}" dt="2023-10-27T12:50:58.022" v="459" actId="1036"/>
          <ac:spMkLst>
            <pc:docMk/>
            <pc:sldMk cId="580955689" sldId="2134805329"/>
            <ac:spMk id="20" creationId="{118821AE-D734-4D5E-B687-85D78B7F9264}"/>
          </ac:spMkLst>
        </pc:spChg>
        <pc:spChg chg="mod">
          <ac:chgData name="Sean Sun" userId="ef6d28fa-f6d2-46f2-a5dd-bebee851067d" providerId="ADAL" clId="{6AF913DA-AE5D-4126-A6A9-3E1A701A983B}" dt="2023-10-27T12:08:30.348" v="193" actId="14100"/>
          <ac:spMkLst>
            <pc:docMk/>
            <pc:sldMk cId="580955689" sldId="2134805329"/>
            <ac:spMk id="22" creationId="{7BECDF0A-6647-43E0-8D0A-00920F3F68A8}"/>
          </ac:spMkLst>
        </pc:spChg>
        <pc:spChg chg="mod">
          <ac:chgData name="Sean Sun" userId="ef6d28fa-f6d2-46f2-a5dd-bebee851067d" providerId="ADAL" clId="{6AF913DA-AE5D-4126-A6A9-3E1A701A983B}" dt="2023-10-27T12:18:20.895" v="338" actId="20577"/>
          <ac:spMkLst>
            <pc:docMk/>
            <pc:sldMk cId="580955689" sldId="2134805329"/>
            <ac:spMk id="24" creationId="{0ED72D7A-A4C0-4A5A-A300-72F39C424598}"/>
          </ac:spMkLst>
        </pc:spChg>
        <pc:spChg chg="mod">
          <ac:chgData name="Sean Sun" userId="ef6d28fa-f6d2-46f2-a5dd-bebee851067d" providerId="ADAL" clId="{6AF913DA-AE5D-4126-A6A9-3E1A701A983B}" dt="2023-10-27T12:19:46.395" v="419" actId="20577"/>
          <ac:spMkLst>
            <pc:docMk/>
            <pc:sldMk cId="580955689" sldId="2134805329"/>
            <ac:spMk id="31" creationId="{BDF57EA0-BE6C-4976-8C47-629518433AEB}"/>
          </ac:spMkLst>
        </pc:spChg>
        <pc:spChg chg="mod">
          <ac:chgData name="Sean Sun" userId="ef6d28fa-f6d2-46f2-a5dd-bebee851067d" providerId="ADAL" clId="{6AF913DA-AE5D-4126-A6A9-3E1A701A983B}" dt="2023-10-27T12:05:46.940" v="109" actId="404"/>
          <ac:spMkLst>
            <pc:docMk/>
            <pc:sldMk cId="580955689" sldId="2134805329"/>
            <ac:spMk id="32" creationId="{D250A209-295C-4FF7-BBB9-C3C32E75214F}"/>
          </ac:spMkLst>
        </pc:spChg>
        <pc:spChg chg="add mod">
          <ac:chgData name="Sean Sun" userId="ef6d28fa-f6d2-46f2-a5dd-bebee851067d" providerId="ADAL" clId="{6AF913DA-AE5D-4126-A6A9-3E1A701A983B}" dt="2023-10-27T12:18:51.216" v="365" actId="1037"/>
          <ac:spMkLst>
            <pc:docMk/>
            <pc:sldMk cId="580955689" sldId="2134805329"/>
            <ac:spMk id="34" creationId="{3D445CFA-40C8-7AD3-EB64-80C6C8B4C60E}"/>
          </ac:spMkLst>
        </pc:spChg>
        <pc:spChg chg="add mod">
          <ac:chgData name="Sean Sun" userId="ef6d28fa-f6d2-46f2-a5dd-bebee851067d" providerId="ADAL" clId="{6AF913DA-AE5D-4126-A6A9-3E1A701A983B}" dt="2023-10-27T12:15:55.326" v="239" actId="1076"/>
          <ac:spMkLst>
            <pc:docMk/>
            <pc:sldMk cId="580955689" sldId="2134805329"/>
            <ac:spMk id="37" creationId="{8F49585F-ADA8-9514-7814-07C2848294F5}"/>
          </ac:spMkLst>
        </pc:spChg>
        <pc:spChg chg="add mod">
          <ac:chgData name="Sean Sun" userId="ef6d28fa-f6d2-46f2-a5dd-bebee851067d" providerId="ADAL" clId="{6AF913DA-AE5D-4126-A6A9-3E1A701A983B}" dt="2023-10-27T12:54:24.702" v="723" actId="1035"/>
          <ac:spMkLst>
            <pc:docMk/>
            <pc:sldMk cId="580955689" sldId="2134805329"/>
            <ac:spMk id="38" creationId="{B66C3047-FE40-6A45-0A66-9BFD39702B52}"/>
          </ac:spMkLst>
        </pc:spChg>
        <pc:spChg chg="add mod">
          <ac:chgData name="Sean Sun" userId="ef6d28fa-f6d2-46f2-a5dd-bebee851067d" providerId="ADAL" clId="{6AF913DA-AE5D-4126-A6A9-3E1A701A983B}" dt="2023-10-27T12:53:35.334" v="698" actId="13926"/>
          <ac:spMkLst>
            <pc:docMk/>
            <pc:sldMk cId="580955689" sldId="2134805329"/>
            <ac:spMk id="43" creationId="{AAEFFC42-6739-331D-AB87-76F91DCEB86A}"/>
          </ac:spMkLst>
        </pc:spChg>
        <pc:spChg chg="add mod">
          <ac:chgData name="Sean Sun" userId="ef6d28fa-f6d2-46f2-a5dd-bebee851067d" providerId="ADAL" clId="{6AF913DA-AE5D-4126-A6A9-3E1A701A983B}" dt="2023-10-27T12:54:08.314" v="712" actId="14100"/>
          <ac:spMkLst>
            <pc:docMk/>
            <pc:sldMk cId="580955689" sldId="2134805329"/>
            <ac:spMk id="44" creationId="{88757965-2ACA-4A5F-D827-828B6E0C10AD}"/>
          </ac:spMkLst>
        </pc:spChg>
        <pc:grpChg chg="mod">
          <ac:chgData name="Sean Sun" userId="ef6d28fa-f6d2-46f2-a5dd-bebee851067d" providerId="ADAL" clId="{6AF913DA-AE5D-4126-A6A9-3E1A701A983B}" dt="2023-10-27T12:08:24.605" v="192" actId="1076"/>
          <ac:grpSpMkLst>
            <pc:docMk/>
            <pc:sldMk cId="580955689" sldId="2134805329"/>
            <ac:grpSpMk id="36" creationId="{C095EB2B-00A3-4CAD-BB5B-4A390D6D75CE}"/>
          </ac:grpSpMkLst>
        </pc:grpChg>
        <pc:cxnChg chg="mod">
          <ac:chgData name="Sean Sun" userId="ef6d28fa-f6d2-46f2-a5dd-bebee851067d" providerId="ADAL" clId="{6AF913DA-AE5D-4126-A6A9-3E1A701A983B}" dt="2023-10-27T12:08:35.217" v="194" actId="14100"/>
          <ac:cxnSpMkLst>
            <pc:docMk/>
            <pc:sldMk cId="580955689" sldId="2134805329"/>
            <ac:cxnSpMk id="13" creationId="{F24BF164-0CB1-4F34-ACEB-3CA1B0A84A66}"/>
          </ac:cxnSpMkLst>
        </pc:cxnChg>
        <pc:cxnChg chg="mod">
          <ac:chgData name="Sean Sun" userId="ef6d28fa-f6d2-46f2-a5dd-bebee851067d" providerId="ADAL" clId="{6AF913DA-AE5D-4126-A6A9-3E1A701A983B}" dt="2023-10-27T12:08:44.940" v="212" actId="1037"/>
          <ac:cxnSpMkLst>
            <pc:docMk/>
            <pc:sldMk cId="580955689" sldId="2134805329"/>
            <ac:cxnSpMk id="14" creationId="{EAD3BB78-79AC-458C-85E8-7051604FCDAE}"/>
          </ac:cxnSpMkLst>
        </pc:cxnChg>
        <pc:cxnChg chg="mod">
          <ac:chgData name="Sean Sun" userId="ef6d28fa-f6d2-46f2-a5dd-bebee851067d" providerId="ADAL" clId="{6AF913DA-AE5D-4126-A6A9-3E1A701A983B}" dt="2023-10-27T12:05:04.497" v="96" actId="14100"/>
          <ac:cxnSpMkLst>
            <pc:docMk/>
            <pc:sldMk cId="580955689" sldId="2134805329"/>
            <ac:cxnSpMk id="17" creationId="{13084332-F61E-4F3E-BF1C-DC7EE8D52E9C}"/>
          </ac:cxnSpMkLst>
        </pc:cxnChg>
        <pc:cxnChg chg="mod">
          <ac:chgData name="Sean Sun" userId="ef6d28fa-f6d2-46f2-a5dd-bebee851067d" providerId="ADAL" clId="{6AF913DA-AE5D-4126-A6A9-3E1A701A983B}" dt="2023-10-27T12:08:53.070" v="213" actId="14100"/>
          <ac:cxnSpMkLst>
            <pc:docMk/>
            <pc:sldMk cId="580955689" sldId="2134805329"/>
            <ac:cxnSpMk id="23" creationId="{FCBD2383-7C78-426B-A2B9-9E5705F9C433}"/>
          </ac:cxnSpMkLst>
        </pc:cxnChg>
        <pc:cxnChg chg="mod">
          <ac:chgData name="Sean Sun" userId="ef6d28fa-f6d2-46f2-a5dd-bebee851067d" providerId="ADAL" clId="{6AF913DA-AE5D-4126-A6A9-3E1A701A983B}" dt="2023-10-27T12:08:35.217" v="194" actId="14100"/>
          <ac:cxnSpMkLst>
            <pc:docMk/>
            <pc:sldMk cId="580955689" sldId="2134805329"/>
            <ac:cxnSpMk id="26" creationId="{C14D2DC2-B27F-4B66-92F1-E80EE1982DE9}"/>
          </ac:cxnSpMkLst>
        </pc:cxnChg>
        <pc:cxnChg chg="add mod">
          <ac:chgData name="Sean Sun" userId="ef6d28fa-f6d2-46f2-a5dd-bebee851067d" providerId="ADAL" clId="{6AF913DA-AE5D-4126-A6A9-3E1A701A983B}" dt="2023-10-27T12:54:24.702" v="723" actId="1035"/>
          <ac:cxnSpMkLst>
            <pc:docMk/>
            <pc:sldMk cId="580955689" sldId="2134805329"/>
            <ac:cxnSpMk id="40" creationId="{F7498F66-7606-5D4D-F6C7-83CC21387121}"/>
          </ac:cxnSpMkLst>
        </pc:cxnChg>
        <pc:cxnChg chg="add mod">
          <ac:chgData name="Sean Sun" userId="ef6d28fa-f6d2-46f2-a5dd-bebee851067d" providerId="ADAL" clId="{6AF913DA-AE5D-4126-A6A9-3E1A701A983B}" dt="2023-10-27T12:52:39.442" v="602" actId="1036"/>
          <ac:cxnSpMkLst>
            <pc:docMk/>
            <pc:sldMk cId="580955689" sldId="2134805329"/>
            <ac:cxnSpMk id="41" creationId="{F49F33FE-3836-2ACC-32CD-912FAC842856}"/>
          </ac:cxnSpMkLst>
        </pc:cxnChg>
        <pc:cxnChg chg="add mod">
          <ac:chgData name="Sean Sun" userId="ef6d28fa-f6d2-46f2-a5dd-bebee851067d" providerId="ADAL" clId="{6AF913DA-AE5D-4126-A6A9-3E1A701A983B}" dt="2023-10-27T12:52:43.897" v="644" actId="1035"/>
          <ac:cxnSpMkLst>
            <pc:docMk/>
            <pc:sldMk cId="580955689" sldId="2134805329"/>
            <ac:cxnSpMk id="42" creationId="{795BB57E-66A8-D27E-0F23-06F3DDD8B00B}"/>
          </ac:cxnSpMkLst>
        </pc:cxnChg>
      </pc:sldChg>
      <pc:sldChg chg="delSp modSp mod ord">
        <pc:chgData name="Sean Sun" userId="ef6d28fa-f6d2-46f2-a5dd-bebee851067d" providerId="ADAL" clId="{6AF913DA-AE5D-4126-A6A9-3E1A701A983B}" dt="2023-10-26T14:35:54.955" v="21" actId="20577"/>
        <pc:sldMkLst>
          <pc:docMk/>
          <pc:sldMk cId="3360641632" sldId="2134805354"/>
        </pc:sldMkLst>
        <pc:spChg chg="mod">
          <ac:chgData name="Sean Sun" userId="ef6d28fa-f6d2-46f2-a5dd-bebee851067d" providerId="ADAL" clId="{6AF913DA-AE5D-4126-A6A9-3E1A701A983B}" dt="2023-10-26T14:35:54.955" v="21" actId="20577"/>
          <ac:spMkLst>
            <pc:docMk/>
            <pc:sldMk cId="3360641632" sldId="2134805354"/>
            <ac:spMk id="3" creationId="{E9DE063C-2FAD-DF0B-CA93-58F19541AB96}"/>
          </ac:spMkLst>
        </pc:spChg>
        <pc:spChg chg="del">
          <ac:chgData name="Sean Sun" userId="ef6d28fa-f6d2-46f2-a5dd-bebee851067d" providerId="ADAL" clId="{6AF913DA-AE5D-4126-A6A9-3E1A701A983B}" dt="2023-10-26T14:35:32.418" v="4" actId="478"/>
          <ac:spMkLst>
            <pc:docMk/>
            <pc:sldMk cId="3360641632" sldId="2134805354"/>
            <ac:spMk id="34" creationId="{536A992B-47E3-6116-F40C-802E6E37FB42}"/>
          </ac:spMkLst>
        </pc:spChg>
      </pc:sldChg>
      <pc:sldChg chg="delSp mod">
        <pc:chgData name="Sean Sun" userId="ef6d28fa-f6d2-46f2-a5dd-bebee851067d" providerId="ADAL" clId="{6AF913DA-AE5D-4126-A6A9-3E1A701A983B}" dt="2023-10-26T14:31:33.837" v="0" actId="478"/>
        <pc:sldMkLst>
          <pc:docMk/>
          <pc:sldMk cId="1231713378" sldId="2134805356"/>
        </pc:sldMkLst>
        <pc:spChg chg="del">
          <ac:chgData name="Sean Sun" userId="ef6d28fa-f6d2-46f2-a5dd-bebee851067d" providerId="ADAL" clId="{6AF913DA-AE5D-4126-A6A9-3E1A701A983B}" dt="2023-10-26T14:31:33.837" v="0" actId="478"/>
          <ac:spMkLst>
            <pc:docMk/>
            <pc:sldMk cId="1231713378" sldId="2134805356"/>
            <ac:spMk id="4" creationId="{6E43D097-4061-4B61-31AD-FEC844371F2F}"/>
          </ac:spMkLst>
        </pc:spChg>
      </pc:sldChg>
    </pc:docChg>
  </pc:docChgLst>
  <pc:docChgLst>
    <pc:chgData name="Sean Sun (NSB)" userId="ef6d28fa-f6d2-46f2-a5dd-bebee851067d" providerId="ADAL" clId="{6AF913DA-AE5D-4126-A6A9-3E1A701A983B}"/>
    <pc:docChg chg="undo custSel modSld modMainMaster">
      <pc:chgData name="Sean Sun (NSB)" userId="ef6d28fa-f6d2-46f2-a5dd-bebee851067d" providerId="ADAL" clId="{6AF913DA-AE5D-4126-A6A9-3E1A701A983B}" dt="2023-11-03T13:48:43.945" v="723" actId="6549"/>
      <pc:docMkLst>
        <pc:docMk/>
      </pc:docMkLst>
      <pc:sldChg chg="modSp mod">
        <pc:chgData name="Sean Sun (NSB)" userId="ef6d28fa-f6d2-46f2-a5dd-bebee851067d" providerId="ADAL" clId="{6AF913DA-AE5D-4126-A6A9-3E1A701A983B}" dt="2023-11-03T12:53:59.114" v="682" actId="20577"/>
        <pc:sldMkLst>
          <pc:docMk/>
          <pc:sldMk cId="0" sldId="303"/>
        </pc:sldMkLst>
        <pc:spChg chg="mod">
          <ac:chgData name="Sean Sun (NSB)" userId="ef6d28fa-f6d2-46f2-a5dd-bebee851067d" providerId="ADAL" clId="{6AF913DA-AE5D-4126-A6A9-3E1A701A983B}" dt="2023-11-03T12:47:15.300" v="679" actId="1076"/>
          <ac:spMkLst>
            <pc:docMk/>
            <pc:sldMk cId="0" sldId="303"/>
            <ac:spMk id="6147" creationId="{00000000-0000-0000-0000-000000000000}"/>
          </ac:spMkLst>
        </pc:spChg>
        <pc:spChg chg="mod">
          <ac:chgData name="Sean Sun (NSB)" userId="ef6d28fa-f6d2-46f2-a5dd-bebee851067d" providerId="ADAL" clId="{6AF913DA-AE5D-4126-A6A9-3E1A701A983B}" dt="2023-11-03T12:53:59.114" v="682" actId="20577"/>
          <ac:spMkLst>
            <pc:docMk/>
            <pc:sldMk cId="0" sldId="303"/>
            <ac:spMk id="9219" creationId="{00000000-0000-0000-0000-000000000000}"/>
          </ac:spMkLst>
        </pc:spChg>
      </pc:sldChg>
      <pc:sldChg chg="modSp mod">
        <pc:chgData name="Sean Sun (NSB)" userId="ef6d28fa-f6d2-46f2-a5dd-bebee851067d" providerId="ADAL" clId="{6AF913DA-AE5D-4126-A6A9-3E1A701A983B}" dt="2023-11-03T12:36:51.934" v="594" actId="20577"/>
        <pc:sldMkLst>
          <pc:docMk/>
          <pc:sldMk cId="4043052908" sldId="948"/>
        </pc:sldMkLst>
        <pc:spChg chg="mod">
          <ac:chgData name="Sean Sun (NSB)" userId="ef6d28fa-f6d2-46f2-a5dd-bebee851067d" providerId="ADAL" clId="{6AF913DA-AE5D-4126-A6A9-3E1A701A983B}" dt="2023-11-03T12:36:51.934" v="594" actId="20577"/>
          <ac:spMkLst>
            <pc:docMk/>
            <pc:sldMk cId="4043052908" sldId="948"/>
            <ac:spMk id="3" creationId="{376873C0-1188-4A8B-9787-B1A4779DD8EA}"/>
          </ac:spMkLst>
        </pc:spChg>
        <pc:spChg chg="mod">
          <ac:chgData name="Sean Sun (NSB)" userId="ef6d28fa-f6d2-46f2-a5dd-bebee851067d" providerId="ADAL" clId="{6AF913DA-AE5D-4126-A6A9-3E1A701A983B}" dt="2023-11-03T11:41:22.360" v="6" actId="20577"/>
          <ac:spMkLst>
            <pc:docMk/>
            <pc:sldMk cId="4043052908" sldId="948"/>
            <ac:spMk id="5" creationId="{77A847E7-2981-4C73-98E0-E46907C7D735}"/>
          </ac:spMkLst>
        </pc:spChg>
      </pc:sldChg>
      <pc:sldChg chg="modSp mod">
        <pc:chgData name="Sean Sun (NSB)" userId="ef6d28fa-f6d2-46f2-a5dd-bebee851067d" providerId="ADAL" clId="{6AF913DA-AE5D-4126-A6A9-3E1A701A983B}" dt="2023-11-03T12:39:52.679" v="666" actId="404"/>
        <pc:sldMkLst>
          <pc:docMk/>
          <pc:sldMk cId="580955689" sldId="2134805329"/>
        </pc:sldMkLst>
        <pc:spChg chg="mod">
          <ac:chgData name="Sean Sun (NSB)" userId="ef6d28fa-f6d2-46f2-a5dd-bebee851067d" providerId="ADAL" clId="{6AF913DA-AE5D-4126-A6A9-3E1A701A983B}" dt="2023-11-03T12:38:25.827" v="617" actId="20577"/>
          <ac:spMkLst>
            <pc:docMk/>
            <pc:sldMk cId="580955689" sldId="2134805329"/>
            <ac:spMk id="3" creationId="{6F0CF38D-5BD6-453C-ADC0-D6A01DA93A71}"/>
          </ac:spMkLst>
        </pc:spChg>
        <pc:spChg chg="mod">
          <ac:chgData name="Sean Sun (NSB)" userId="ef6d28fa-f6d2-46f2-a5dd-bebee851067d" providerId="ADAL" clId="{6AF913DA-AE5D-4126-A6A9-3E1A701A983B}" dt="2023-11-03T12:39:52.679" v="666" actId="404"/>
          <ac:spMkLst>
            <pc:docMk/>
            <pc:sldMk cId="580955689" sldId="2134805329"/>
            <ac:spMk id="19" creationId="{47E53B4A-CE4D-E671-BF41-F77D02E987C5}"/>
          </ac:spMkLst>
        </pc:spChg>
        <pc:spChg chg="mod">
          <ac:chgData name="Sean Sun (NSB)" userId="ef6d28fa-f6d2-46f2-a5dd-bebee851067d" providerId="ADAL" clId="{6AF913DA-AE5D-4126-A6A9-3E1A701A983B}" dt="2023-11-03T12:39:20.762" v="656" actId="113"/>
          <ac:spMkLst>
            <pc:docMk/>
            <pc:sldMk cId="580955689" sldId="2134805329"/>
            <ac:spMk id="31" creationId="{BDF57EA0-BE6C-4976-8C47-629518433AEB}"/>
          </ac:spMkLst>
        </pc:spChg>
        <pc:spChg chg="mod">
          <ac:chgData name="Sean Sun (NSB)" userId="ef6d28fa-f6d2-46f2-a5dd-bebee851067d" providerId="ADAL" clId="{6AF913DA-AE5D-4126-A6A9-3E1A701A983B}" dt="2023-11-03T12:38:33.480" v="626" actId="14100"/>
          <ac:spMkLst>
            <pc:docMk/>
            <pc:sldMk cId="580955689" sldId="2134805329"/>
            <ac:spMk id="37" creationId="{8F49585F-ADA8-9514-7814-07C2848294F5}"/>
          </ac:spMkLst>
        </pc:spChg>
      </pc:sldChg>
      <pc:sldChg chg="addSp delSp modSp mod">
        <pc:chgData name="Sean Sun (NSB)" userId="ef6d28fa-f6d2-46f2-a5dd-bebee851067d" providerId="ADAL" clId="{6AF913DA-AE5D-4126-A6A9-3E1A701A983B}" dt="2023-11-03T13:48:43.945" v="723" actId="6549"/>
        <pc:sldMkLst>
          <pc:docMk/>
          <pc:sldMk cId="69503380" sldId="2134805344"/>
        </pc:sldMkLst>
        <pc:spChg chg="mod">
          <ac:chgData name="Sean Sun (NSB)" userId="ef6d28fa-f6d2-46f2-a5dd-bebee851067d" providerId="ADAL" clId="{6AF913DA-AE5D-4126-A6A9-3E1A701A983B}" dt="2023-11-03T12:19:32.326" v="64" actId="1035"/>
          <ac:spMkLst>
            <pc:docMk/>
            <pc:sldMk cId="69503380" sldId="2134805344"/>
            <ac:spMk id="3" creationId="{26C365F5-EA75-4623-A7B7-4255D320157E}"/>
          </ac:spMkLst>
        </pc:spChg>
        <pc:spChg chg="add mod">
          <ac:chgData name="Sean Sun (NSB)" userId="ef6d28fa-f6d2-46f2-a5dd-bebee851067d" providerId="ADAL" clId="{6AF913DA-AE5D-4126-A6A9-3E1A701A983B}" dt="2023-11-03T11:42:47.270" v="14"/>
          <ac:spMkLst>
            <pc:docMk/>
            <pc:sldMk cId="69503380" sldId="2134805344"/>
            <ac:spMk id="4" creationId="{D47DDC51-1C56-FE97-78A8-B2AD98377DDA}"/>
          </ac:spMkLst>
        </pc:spChg>
        <pc:spChg chg="mod">
          <ac:chgData name="Sean Sun (NSB)" userId="ef6d28fa-f6d2-46f2-a5dd-bebee851067d" providerId="ADAL" clId="{6AF913DA-AE5D-4126-A6A9-3E1A701A983B}" dt="2023-11-03T12:19:32.326" v="64" actId="1035"/>
          <ac:spMkLst>
            <pc:docMk/>
            <pc:sldMk cId="69503380" sldId="2134805344"/>
            <ac:spMk id="6" creationId="{5695D08C-838D-4A14-8B47-93FF95FF3597}"/>
          </ac:spMkLst>
        </pc:spChg>
        <pc:spChg chg="mod">
          <ac:chgData name="Sean Sun (NSB)" userId="ef6d28fa-f6d2-46f2-a5dd-bebee851067d" providerId="ADAL" clId="{6AF913DA-AE5D-4126-A6A9-3E1A701A983B}" dt="2023-11-03T12:19:32.326" v="64" actId="1035"/>
          <ac:spMkLst>
            <pc:docMk/>
            <pc:sldMk cId="69503380" sldId="2134805344"/>
            <ac:spMk id="7" creationId="{7EB63E79-DBD0-4AB0-92B0-DFAC5FE0E787}"/>
          </ac:spMkLst>
        </pc:spChg>
        <pc:spChg chg="mod">
          <ac:chgData name="Sean Sun (NSB)" userId="ef6d28fa-f6d2-46f2-a5dd-bebee851067d" providerId="ADAL" clId="{6AF913DA-AE5D-4126-A6A9-3E1A701A983B}" dt="2023-11-03T12:22:52.461" v="217" actId="20577"/>
          <ac:spMkLst>
            <pc:docMk/>
            <pc:sldMk cId="69503380" sldId="2134805344"/>
            <ac:spMk id="8" creationId="{C09925AE-629B-4440-9F94-F8441833331D}"/>
          </ac:spMkLst>
        </pc:spChg>
        <pc:spChg chg="mod">
          <ac:chgData name="Sean Sun (NSB)" userId="ef6d28fa-f6d2-46f2-a5dd-bebee851067d" providerId="ADAL" clId="{6AF913DA-AE5D-4126-A6A9-3E1A701A983B}" dt="2023-11-03T12:19:45.507" v="111" actId="1036"/>
          <ac:spMkLst>
            <pc:docMk/>
            <pc:sldMk cId="69503380" sldId="2134805344"/>
            <ac:spMk id="9" creationId="{A0518F84-1C19-44B6-AF6D-EAB4A331DC8E}"/>
          </ac:spMkLst>
        </pc:spChg>
        <pc:spChg chg="mod">
          <ac:chgData name="Sean Sun (NSB)" userId="ef6d28fa-f6d2-46f2-a5dd-bebee851067d" providerId="ADAL" clId="{6AF913DA-AE5D-4126-A6A9-3E1A701A983B}" dt="2023-11-03T12:19:32.326" v="64" actId="1035"/>
          <ac:spMkLst>
            <pc:docMk/>
            <pc:sldMk cId="69503380" sldId="2134805344"/>
            <ac:spMk id="12" creationId="{26EDBA6D-62D1-4DED-A76C-FE5CEA181FCA}"/>
          </ac:spMkLst>
        </pc:spChg>
        <pc:spChg chg="mod">
          <ac:chgData name="Sean Sun (NSB)" userId="ef6d28fa-f6d2-46f2-a5dd-bebee851067d" providerId="ADAL" clId="{6AF913DA-AE5D-4126-A6A9-3E1A701A983B}" dt="2023-11-03T12:23:02.855" v="219" actId="1076"/>
          <ac:spMkLst>
            <pc:docMk/>
            <pc:sldMk cId="69503380" sldId="2134805344"/>
            <ac:spMk id="14" creationId="{4FC7A651-0348-4186-ACC1-A70820E854FD}"/>
          </ac:spMkLst>
        </pc:spChg>
        <pc:spChg chg="mod">
          <ac:chgData name="Sean Sun (NSB)" userId="ef6d28fa-f6d2-46f2-a5dd-bebee851067d" providerId="ADAL" clId="{6AF913DA-AE5D-4126-A6A9-3E1A701A983B}" dt="2023-11-03T12:23:07.687" v="221" actId="14100"/>
          <ac:spMkLst>
            <pc:docMk/>
            <pc:sldMk cId="69503380" sldId="2134805344"/>
            <ac:spMk id="15" creationId="{1F485AED-8F28-4264-841B-689CE51EBF28}"/>
          </ac:spMkLst>
        </pc:spChg>
        <pc:spChg chg="add del mod">
          <ac:chgData name="Sean Sun (NSB)" userId="ef6d28fa-f6d2-46f2-a5dd-bebee851067d" providerId="ADAL" clId="{6AF913DA-AE5D-4126-A6A9-3E1A701A983B}" dt="2023-11-03T12:18:47.644" v="25" actId="22"/>
          <ac:spMkLst>
            <pc:docMk/>
            <pc:sldMk cId="69503380" sldId="2134805344"/>
            <ac:spMk id="16" creationId="{8F4D7942-7901-045D-61F7-D91DD486CDE9}"/>
          </ac:spMkLst>
        </pc:spChg>
        <pc:spChg chg="add mod">
          <ac:chgData name="Sean Sun (NSB)" userId="ef6d28fa-f6d2-46f2-a5dd-bebee851067d" providerId="ADAL" clId="{6AF913DA-AE5D-4126-A6A9-3E1A701A983B}" dt="2023-11-03T13:48:43.945" v="723" actId="6549"/>
          <ac:spMkLst>
            <pc:docMk/>
            <pc:sldMk cId="69503380" sldId="2134805344"/>
            <ac:spMk id="18" creationId="{3FA43273-C1B7-3C30-D3AC-FFA2A48351DA}"/>
          </ac:spMkLst>
        </pc:spChg>
        <pc:picChg chg="mod">
          <ac:chgData name="Sean Sun (NSB)" userId="ef6d28fa-f6d2-46f2-a5dd-bebee851067d" providerId="ADAL" clId="{6AF913DA-AE5D-4126-A6A9-3E1A701A983B}" dt="2023-11-03T12:19:45.507" v="111" actId="1036"/>
          <ac:picMkLst>
            <pc:docMk/>
            <pc:sldMk cId="69503380" sldId="2134805344"/>
            <ac:picMk id="5" creationId="{F19C0FBF-12D5-42B6-B9C8-F22713E38A71}"/>
          </ac:picMkLst>
        </pc:picChg>
        <pc:picChg chg="mod">
          <ac:chgData name="Sean Sun (NSB)" userId="ef6d28fa-f6d2-46f2-a5dd-bebee851067d" providerId="ADAL" clId="{6AF913DA-AE5D-4126-A6A9-3E1A701A983B}" dt="2023-11-03T12:19:32.326" v="64" actId="1035"/>
          <ac:picMkLst>
            <pc:docMk/>
            <pc:sldMk cId="69503380" sldId="2134805344"/>
            <ac:picMk id="11" creationId="{D404B830-7EE6-444B-B99B-8501E57E2DEB}"/>
          </ac:picMkLst>
        </pc:picChg>
        <pc:picChg chg="mod">
          <ac:chgData name="Sean Sun (NSB)" userId="ef6d28fa-f6d2-46f2-a5dd-bebee851067d" providerId="ADAL" clId="{6AF913DA-AE5D-4126-A6A9-3E1A701A983B}" dt="2023-11-03T12:19:32.326" v="64" actId="1035"/>
          <ac:picMkLst>
            <pc:docMk/>
            <pc:sldMk cId="69503380" sldId="2134805344"/>
            <ac:picMk id="13" creationId="{B6F24D49-1141-42C0-8B2C-4CFC8B19E23B}"/>
          </ac:picMkLst>
        </pc:picChg>
      </pc:sldChg>
      <pc:sldChg chg="addSp modSp mod">
        <pc:chgData name="Sean Sun (NSB)" userId="ef6d28fa-f6d2-46f2-a5dd-bebee851067d" providerId="ADAL" clId="{6AF913DA-AE5D-4126-A6A9-3E1A701A983B}" dt="2023-11-03T12:37:40.201" v="595"/>
        <pc:sldMkLst>
          <pc:docMk/>
          <pc:sldMk cId="636239675" sldId="2134805350"/>
        </pc:sldMkLst>
        <pc:spChg chg="mod">
          <ac:chgData name="Sean Sun (NSB)" userId="ef6d28fa-f6d2-46f2-a5dd-bebee851067d" providerId="ADAL" clId="{6AF913DA-AE5D-4126-A6A9-3E1A701A983B}" dt="2023-11-03T12:35:50.575" v="588" actId="1076"/>
          <ac:spMkLst>
            <pc:docMk/>
            <pc:sldMk cId="636239675" sldId="2134805350"/>
            <ac:spMk id="4" creationId="{FB63DBD3-2B30-D5BE-4F22-B4B9B6DEC68E}"/>
          </ac:spMkLst>
        </pc:spChg>
        <pc:spChg chg="add mod">
          <ac:chgData name="Sean Sun (NSB)" userId="ef6d28fa-f6d2-46f2-a5dd-bebee851067d" providerId="ADAL" clId="{6AF913DA-AE5D-4126-A6A9-3E1A701A983B}" dt="2023-11-03T12:37:40.201" v="595"/>
          <ac:spMkLst>
            <pc:docMk/>
            <pc:sldMk cId="636239675" sldId="2134805350"/>
            <ac:spMk id="11" creationId="{6C568492-0EBF-02F1-6290-819ACF8F7B65}"/>
          </ac:spMkLst>
        </pc:spChg>
        <pc:cxnChg chg="mod">
          <ac:chgData name="Sean Sun (NSB)" userId="ef6d28fa-f6d2-46f2-a5dd-bebee851067d" providerId="ADAL" clId="{6AF913DA-AE5D-4126-A6A9-3E1A701A983B}" dt="2023-11-03T12:35:53.888" v="589" actId="14100"/>
          <ac:cxnSpMkLst>
            <pc:docMk/>
            <pc:sldMk cId="636239675" sldId="2134805350"/>
            <ac:cxnSpMk id="6" creationId="{74024F07-A869-945A-9E61-45BF41B9CDB2}"/>
          </ac:cxnSpMkLst>
        </pc:cxnChg>
      </pc:sldChg>
      <pc:sldChg chg="delSp mod">
        <pc:chgData name="Sean Sun (NSB)" userId="ef6d28fa-f6d2-46f2-a5dd-bebee851067d" providerId="ADAL" clId="{6AF913DA-AE5D-4126-A6A9-3E1A701A983B}" dt="2023-11-03T12:36:04.786" v="590" actId="478"/>
        <pc:sldMkLst>
          <pc:docMk/>
          <pc:sldMk cId="2829742375" sldId="2134805355"/>
        </pc:sldMkLst>
        <pc:spChg chg="del">
          <ac:chgData name="Sean Sun (NSB)" userId="ef6d28fa-f6d2-46f2-a5dd-bebee851067d" providerId="ADAL" clId="{6AF913DA-AE5D-4126-A6A9-3E1A701A983B}" dt="2023-11-03T12:36:04.786" v="590" actId="478"/>
          <ac:spMkLst>
            <pc:docMk/>
            <pc:sldMk cId="2829742375" sldId="2134805355"/>
            <ac:spMk id="41" creationId="{FD5C65CA-0DB6-1245-6A3F-CA91AE597ED8}"/>
          </ac:spMkLst>
        </pc:spChg>
      </pc:sldChg>
      <pc:sldChg chg="modSp mod">
        <pc:chgData name="Sean Sun (NSB)" userId="ef6d28fa-f6d2-46f2-a5dd-bebee851067d" providerId="ADAL" clId="{6AF913DA-AE5D-4126-A6A9-3E1A701A983B}" dt="2023-11-03T12:33:59.148" v="389" actId="20577"/>
        <pc:sldMkLst>
          <pc:docMk/>
          <pc:sldMk cId="171922807" sldId="2134805357"/>
        </pc:sldMkLst>
        <pc:spChg chg="mod">
          <ac:chgData name="Sean Sun (NSB)" userId="ef6d28fa-f6d2-46f2-a5dd-bebee851067d" providerId="ADAL" clId="{6AF913DA-AE5D-4126-A6A9-3E1A701A983B}" dt="2023-11-03T12:29:29.091" v="231" actId="1076"/>
          <ac:spMkLst>
            <pc:docMk/>
            <pc:sldMk cId="171922807" sldId="2134805357"/>
            <ac:spMk id="6" creationId="{CBAF5DEE-D638-44DA-9944-30D37030A29F}"/>
          </ac:spMkLst>
        </pc:spChg>
        <pc:spChg chg="mod">
          <ac:chgData name="Sean Sun (NSB)" userId="ef6d28fa-f6d2-46f2-a5dd-bebee851067d" providerId="ADAL" clId="{6AF913DA-AE5D-4126-A6A9-3E1A701A983B}" dt="2023-11-03T12:29:33.416" v="233" actId="1076"/>
          <ac:spMkLst>
            <pc:docMk/>
            <pc:sldMk cId="171922807" sldId="2134805357"/>
            <ac:spMk id="8" creationId="{EA9B26C2-030C-4A6A-A45F-A44A9524621D}"/>
          </ac:spMkLst>
        </pc:spChg>
        <pc:spChg chg="mod">
          <ac:chgData name="Sean Sun (NSB)" userId="ef6d28fa-f6d2-46f2-a5dd-bebee851067d" providerId="ADAL" clId="{6AF913DA-AE5D-4126-A6A9-3E1A701A983B}" dt="2023-11-03T12:33:55.866" v="387" actId="20577"/>
          <ac:spMkLst>
            <pc:docMk/>
            <pc:sldMk cId="171922807" sldId="2134805357"/>
            <ac:spMk id="36" creationId="{C07A7EF7-9411-3D9B-044E-2C18C26BE595}"/>
          </ac:spMkLst>
        </pc:spChg>
        <pc:spChg chg="mod">
          <ac:chgData name="Sean Sun (NSB)" userId="ef6d28fa-f6d2-46f2-a5dd-bebee851067d" providerId="ADAL" clId="{6AF913DA-AE5D-4126-A6A9-3E1A701A983B}" dt="2023-11-03T12:33:59.148" v="389" actId="20577"/>
          <ac:spMkLst>
            <pc:docMk/>
            <pc:sldMk cId="171922807" sldId="2134805357"/>
            <ac:spMk id="39" creationId="{18F4BA65-1512-389F-7535-D1040D083BD6}"/>
          </ac:spMkLst>
        </pc:spChg>
        <pc:spChg chg="mod">
          <ac:chgData name="Sean Sun (NSB)" userId="ef6d28fa-f6d2-46f2-a5dd-bebee851067d" providerId="ADAL" clId="{6AF913DA-AE5D-4126-A6A9-3E1A701A983B}" dt="2023-11-03T12:33:48.216" v="385" actId="20577"/>
          <ac:spMkLst>
            <pc:docMk/>
            <pc:sldMk cId="171922807" sldId="2134805357"/>
            <ac:spMk id="50" creationId="{15999B4C-C9E7-E2DC-D6C9-7E05AB7127F1}"/>
          </ac:spMkLst>
        </pc:spChg>
        <pc:cxnChg chg="mod">
          <ac:chgData name="Sean Sun (NSB)" userId="ef6d28fa-f6d2-46f2-a5dd-bebee851067d" providerId="ADAL" clId="{6AF913DA-AE5D-4126-A6A9-3E1A701A983B}" dt="2023-11-03T12:29:31.569" v="232" actId="14100"/>
          <ac:cxnSpMkLst>
            <pc:docMk/>
            <pc:sldMk cId="171922807" sldId="2134805357"/>
            <ac:cxnSpMk id="10" creationId="{70860796-9587-4A87-B684-AE971BB2B3AE}"/>
          </ac:cxnSpMkLst>
        </pc:cxnChg>
        <pc:cxnChg chg="mod">
          <ac:chgData name="Sean Sun (NSB)" userId="ef6d28fa-f6d2-46f2-a5dd-bebee851067d" providerId="ADAL" clId="{6AF913DA-AE5D-4126-A6A9-3E1A701A983B}" dt="2023-11-03T12:29:36.296" v="234" actId="14100"/>
          <ac:cxnSpMkLst>
            <pc:docMk/>
            <pc:sldMk cId="171922807" sldId="2134805357"/>
            <ac:cxnSpMk id="19" creationId="{FF42720B-B0FC-4C2C-9272-7D3E7621BE7B}"/>
          </ac:cxnSpMkLst>
        </pc:cxnChg>
        <pc:cxnChg chg="mod">
          <ac:chgData name="Sean Sun (NSB)" userId="ef6d28fa-f6d2-46f2-a5dd-bebee851067d" providerId="ADAL" clId="{6AF913DA-AE5D-4126-A6A9-3E1A701A983B}" dt="2023-11-03T12:30:47.077" v="250" actId="14100"/>
          <ac:cxnSpMkLst>
            <pc:docMk/>
            <pc:sldMk cId="171922807" sldId="2134805357"/>
            <ac:cxnSpMk id="23" creationId="{B8401850-DE34-40FF-AB98-B2F364CD3799}"/>
          </ac:cxnSpMkLst>
        </pc:cxnChg>
        <pc:cxnChg chg="mod">
          <ac:chgData name="Sean Sun (NSB)" userId="ef6d28fa-f6d2-46f2-a5dd-bebee851067d" providerId="ADAL" clId="{6AF913DA-AE5D-4126-A6A9-3E1A701A983B}" dt="2023-11-03T12:32:41.101" v="274" actId="20577"/>
          <ac:cxnSpMkLst>
            <pc:docMk/>
            <pc:sldMk cId="171922807" sldId="2134805357"/>
            <ac:cxnSpMk id="29" creationId="{FE864E19-E124-FA6E-30EE-015146EB8E09}"/>
          </ac:cxnSpMkLst>
        </pc:cxnChg>
      </pc:sldChg>
      <pc:sldChg chg="delSp mod">
        <pc:chgData name="Sean Sun (NSB)" userId="ef6d28fa-f6d2-46f2-a5dd-bebee851067d" providerId="ADAL" clId="{6AF913DA-AE5D-4126-A6A9-3E1A701A983B}" dt="2023-11-03T11:42:17.017" v="13" actId="478"/>
        <pc:sldMkLst>
          <pc:docMk/>
          <pc:sldMk cId="2216072364" sldId="2134805358"/>
        </pc:sldMkLst>
        <pc:spChg chg="del">
          <ac:chgData name="Sean Sun (NSB)" userId="ef6d28fa-f6d2-46f2-a5dd-bebee851067d" providerId="ADAL" clId="{6AF913DA-AE5D-4126-A6A9-3E1A701A983B}" dt="2023-11-03T11:42:17.017" v="13" actId="478"/>
          <ac:spMkLst>
            <pc:docMk/>
            <pc:sldMk cId="2216072364" sldId="2134805358"/>
            <ac:spMk id="15" creationId="{D4CAD835-3BCE-EB7A-65CA-1F6B15129217}"/>
          </ac:spMkLst>
        </pc:spChg>
      </pc:sldChg>
      <pc:sldMasterChg chg="modSp mod">
        <pc:chgData name="Sean Sun (NSB)" userId="ef6d28fa-f6d2-46f2-a5dd-bebee851067d" providerId="ADAL" clId="{6AF913DA-AE5D-4126-A6A9-3E1A701A983B}" dt="2023-11-03T12:54:38.966" v="695" actId="20577"/>
        <pc:sldMasterMkLst>
          <pc:docMk/>
          <pc:sldMasterMk cId="0" sldId="2147483729"/>
        </pc:sldMasterMkLst>
        <pc:spChg chg="mod">
          <ac:chgData name="Sean Sun (NSB)" userId="ef6d28fa-f6d2-46f2-a5dd-bebee851067d" providerId="ADAL" clId="{6AF913DA-AE5D-4126-A6A9-3E1A701A983B}" dt="2023-11-03T12:54:38.966" v="695" actId="20577"/>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4/6/2024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4/6/2024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dirty="0"/>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6</a:t>
            </a:fld>
            <a:endParaRPr lang="en-US" dirty="0"/>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8</a:t>
            </a:fld>
            <a:endParaRPr lang="en-US" dirty="0"/>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20</a:t>
            </a:fld>
            <a:endParaRPr lang="en-US" dirty="0"/>
          </a:p>
        </p:txBody>
      </p:sp>
    </p:spTree>
    <p:extLst>
      <p:ext uri="{BB962C8B-B14F-4D97-AF65-F5344CB8AC3E}">
        <p14:creationId xmlns:p14="http://schemas.microsoft.com/office/powerpoint/2010/main" val="1049890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21</a:t>
            </a:fld>
            <a:endParaRPr lang="en-US" dirty="0"/>
          </a:p>
        </p:txBody>
      </p:sp>
    </p:spTree>
    <p:extLst>
      <p:ext uri="{BB962C8B-B14F-4D97-AF65-F5344CB8AC3E}">
        <p14:creationId xmlns:p14="http://schemas.microsoft.com/office/powerpoint/2010/main" val="1092346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S5-241526 User Guide -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tag" TargetMode="External"/><Relationship Id="rId3" Type="http://schemas.openxmlformats.org/officeDocument/2006/relationships/hyperlink" Target="https://docs.gitlab.com/ee/user/project/repository/web_editor.html#create-a-file" TargetMode="External"/><Relationship Id="rId7" Type="http://schemas.openxmlformats.org/officeDocument/2006/relationships/hyperlink" Target="https://docs.gitlab.com/ee/user/project/repository/web_editor.html#create-a-branch" TargetMode="External"/><Relationship Id="rId12" Type="http://schemas.openxmlformats.org/officeDocument/2006/relationships/image" Target="../media/image18.tmp"/><Relationship Id="rId2" Type="http://schemas.openxmlformats.org/officeDocument/2006/relationships/hyperlink" Target="https://docs.gitlab.com/ee/user/project/web_ide/index.html" TargetMode="External"/><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create-a-directory" TargetMode="External"/><Relationship Id="rId11" Type="http://schemas.openxmlformats.org/officeDocument/2006/relationships/hyperlink" Target="https://docs.gitlab.com/ee/user/project/web_ide/index.html#create-a-merge-request" TargetMode="External"/><Relationship Id="rId5" Type="http://schemas.openxmlformats.org/officeDocument/2006/relationships/hyperlink" Target="https://docs.gitlab.com/ee/user/project/repository/web_editor.html#upload-a-file" TargetMode="External"/><Relationship Id="rId10" Type="http://schemas.openxmlformats.org/officeDocument/2006/relationships/hyperlink" Target="https://docs.gitlab.com/ee/user/project/web_ide/index.html#commit-changes" TargetMode="External"/><Relationship Id="rId4" Type="http://schemas.openxmlformats.org/officeDocument/2006/relationships/hyperlink" Target="https://docs.gitlab.com/ee/user/project/repository/web_editor.html#edit-a-file" TargetMode="External"/><Relationship Id="rId9" Type="http://schemas.openxmlformats.org/officeDocument/2006/relationships/hyperlink" Target="https://docs.gitlab.com/ee/user/project/web_ide/index.html#switch-branche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image" Target="../media/image19.tmp"/><Relationship Id="rId1" Type="http://schemas.openxmlformats.org/officeDocument/2006/relationships/slideLayout" Target="../slideLayouts/slideLayout2.xml"/><Relationship Id="rId4" Type="http://schemas.openxmlformats.org/officeDocument/2006/relationships/image" Target="../media/image21.tmp"/></Relationships>
</file>

<file path=ppt/slides/_rels/slide13.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image" Target="../media/image29.tmp"/><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34.tmp"/></Relationships>
</file>

<file path=ppt/slides/_rels/slide23.xml.rels><?xml version="1.0" encoding="UTF-8" standalone="yes"?>
<Relationships xmlns="http://schemas.openxmlformats.org/package/2006/relationships"><Relationship Id="rId3" Type="http://schemas.openxmlformats.org/officeDocument/2006/relationships/hyperlink" Target="https://git-scm.com/" TargetMode="External"/><Relationship Id="rId7" Type="http://schemas.openxmlformats.org/officeDocument/2006/relationships/hyperlink" Target="https://forge.3gpp.org/rep/all/5G_APIs" TargetMode="External"/><Relationship Id="rId2" Type="http://schemas.openxmlformats.org/officeDocument/2006/relationships/hyperlink" Target="https://forge.3gpp.org/rep/sa5/MnS/-/wikis/home" TargetMode="External"/><Relationship Id="rId1" Type="http://schemas.openxmlformats.org/officeDocument/2006/relationships/slideLayout" Target="../slideLayouts/slideLayout3.xml"/><Relationship Id="rId6" Type="http://schemas.openxmlformats.org/officeDocument/2006/relationships/hyperlink" Target="https://forge.3gpp.org/rep/sa5/MnS" TargetMode="External"/><Relationship Id="rId5" Type="http://schemas.openxmlformats.org/officeDocument/2006/relationships/hyperlink" Target="https://forge.3gpp.org/rep/explore" TargetMode="External"/><Relationship Id="rId4" Type="http://schemas.openxmlformats.org/officeDocument/2006/relationships/hyperlink" Target="https://forge.3gpp.org/rep/help/user/index.md"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7.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3.xml"/><Relationship Id="rId5" Type="http://schemas.openxmlformats.org/officeDocument/2006/relationships/image" Target="../media/image14.tmp"/><Relationship Id="rId4" Type="http://schemas.openxmlformats.org/officeDocument/2006/relationships/image" Target="../media/image13.tmp"/></Relationships>
</file>

<file path=ppt/slides/_rels/slide8.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tmp"/><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User Guide - </a:t>
            </a:r>
            <a:r>
              <a:rPr lang="en-GB" sz="4400" b="1" dirty="0"/>
              <a:t>Using </a:t>
            </a:r>
            <a:r>
              <a:rPr lang="en-US" altLang="zh-CN" sz="4400" b="1" dirty="0"/>
              <a:t>Forge in SA5</a:t>
            </a:r>
            <a:br>
              <a:rPr lang="en-US" altLang="zh-CN" sz="4400" b="1" dirty="0"/>
            </a:br>
            <a:r>
              <a:rPr lang="en-GB" altLang="zh-CN" sz="2800" b="1" dirty="0"/>
              <a:t> (updated for SA5 #154)</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75453"/>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p>
          <a:p>
            <a:pPr>
              <a:lnSpc>
                <a:spcPct val="80000"/>
              </a:lnSpc>
            </a:pPr>
            <a:r>
              <a:rPr lang="en-US" sz="1400" dirty="0">
                <a:latin typeface="Arial" charset="0"/>
              </a:rPr>
              <a:t>(Revision of S5-23</a:t>
            </a:r>
            <a:r>
              <a:rPr lang="en-US" altLang="zh-CN" sz="1400" dirty="0">
                <a:latin typeface="Arial" charset="0"/>
              </a:rPr>
              <a:t>5736</a:t>
            </a:r>
            <a:r>
              <a:rPr lang="en-US" sz="1400" dirty="0">
                <a:latin typeface="Arial" charset="0"/>
              </a:rPr>
              <a:t>)</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title" idx="4294967295"/>
          </p:nvPr>
        </p:nvSpPr>
        <p:spPr bwMode="auto">
          <a:xfrm>
            <a:off x="522288" y="188913"/>
            <a:ext cx="11079162" cy="414337"/>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workflow with meeting timeline</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522288" y="1755871"/>
            <a:ext cx="9347668" cy="3153105"/>
            <a:chOff x="802428" y="1333574"/>
            <a:chExt cx="10824619" cy="3802419"/>
          </a:xfrm>
        </p:grpSpPr>
        <p:sp>
          <p:nvSpPr>
            <p:cNvPr id="6" name="Rectangle 5">
              <a:extLst>
                <a:ext uri="{FF2B5EF4-FFF2-40B4-BE49-F238E27FC236}">
                  <a16:creationId xmlns:a16="http://schemas.microsoft.com/office/drawing/2014/main" id="{17317489-E48E-4A85-8FEA-3F6144E2FBA8}"/>
                </a:ext>
              </a:extLst>
            </p:cNvPr>
            <p:cNvSpPr/>
            <p:nvPr/>
          </p:nvSpPr>
          <p:spPr>
            <a:xfrm>
              <a:off x="802428" y="2453797"/>
              <a:ext cx="1525862"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30970" y="2453797"/>
              <a:ext cx="1731757"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534859" y="2453797"/>
              <a:ext cx="1574823"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2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565359" y="2775769"/>
              <a:ext cx="187287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396848" y="2775769"/>
              <a:ext cx="4138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1884039"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6199688" y="3294951"/>
              <a:ext cx="5427359" cy="1002123"/>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mark Merge request as ready (from draft): </a:t>
              </a:r>
              <a:r>
                <a:rPr lang="en-US" altLang="zh-CN" sz="1200" u="sng" dirty="0">
                  <a:solidFill>
                    <a:srgbClr val="0000FF"/>
                  </a:solidFill>
                </a:rPr>
                <a:t>once agreed at SA5 level</a:t>
              </a:r>
            </a:p>
            <a:p>
              <a:r>
                <a:rPr lang="en-US" sz="1200" b="1" dirty="0">
                  <a:solidFill>
                    <a:srgbClr val="0000FF"/>
                  </a:solidFill>
                  <a:highlight>
                    <a:srgbClr val="00FFFF"/>
                  </a:highlight>
                </a:rPr>
                <a:t>Code Moderator </a:t>
              </a:r>
              <a:r>
                <a:rPr lang="en-US" sz="1200" dirty="0">
                  <a:solidFill>
                    <a:srgbClr val="0000FF"/>
                  </a:solidFill>
                </a:rPr>
                <a:t>handle merger request: </a:t>
              </a:r>
              <a:r>
                <a:rPr lang="en-US" sz="1200" u="sng" dirty="0">
                  <a:solidFill>
                    <a:srgbClr val="0000FF"/>
                  </a:solidFill>
                </a:rPr>
                <a:t>validation passed,</a:t>
              </a:r>
              <a:endParaRPr lang="en-US" sz="1200" dirty="0">
                <a:solidFill>
                  <a:srgbClr val="0000FF"/>
                </a:solidFill>
              </a:endParaRPr>
            </a:p>
            <a:p>
              <a:r>
                <a:rPr lang="en-US" sz="1200" dirty="0">
                  <a:solidFill>
                    <a:srgbClr val="0000FF"/>
                  </a:solidFill>
                </a:rPr>
                <a:t>Update the merge request from draft to ready.</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6199687" y="4356564"/>
              <a:ext cx="5427359" cy="779429"/>
            </a:xfrm>
            <a:prstGeom prst="rect">
              <a:avLst/>
            </a:prstGeom>
            <a:ln>
              <a:solidFill>
                <a:srgbClr val="3333FF"/>
              </a:solidFill>
            </a:ln>
          </p:spPr>
          <p:txBody>
            <a:bodyPr wrap="square">
              <a:spAutoFit/>
            </a:bodyPr>
            <a:lstStyle/>
            <a:p>
              <a:r>
                <a:rPr lang="en-US" altLang="zh-CN" sz="1200" b="1" dirty="0">
                  <a:solidFill>
                    <a:srgbClr val="0000FF"/>
                  </a:solidFill>
                  <a:highlight>
                    <a:srgbClr val="00FFFF"/>
                  </a:highlight>
                </a:rPr>
                <a:t>Code moderator </a:t>
              </a:r>
              <a:r>
                <a:rPr lang="en-US" altLang="zh-CN" sz="1200" dirty="0">
                  <a:solidFill>
                    <a:srgbClr val="0000FF"/>
                  </a:solidFill>
                </a:rPr>
                <a:t>to </a:t>
              </a:r>
              <a:r>
                <a:rPr lang="en-US" altLang="zh-CN" sz="1100" dirty="0">
                  <a:solidFill>
                    <a:srgbClr val="0000FF"/>
                  </a:solidFill>
                </a:rPr>
                <a:t>initiate the Merge request (after SA meeting)</a:t>
              </a:r>
            </a:p>
            <a:p>
              <a:r>
                <a:rPr lang="en-US" sz="1200" dirty="0">
                  <a:solidFill>
                    <a:srgbClr val="0000FF"/>
                  </a:solidFill>
                  <a:highlight>
                    <a:srgbClr val="00FF00"/>
                  </a:highlight>
                </a:rPr>
                <a:t>Code Master </a:t>
              </a:r>
              <a:r>
                <a:rPr lang="en-US" sz="1200" dirty="0">
                  <a:solidFill>
                    <a:srgbClr val="0000FF"/>
                  </a:solidFill>
                </a:rPr>
                <a:t>(MCC) address merge request to release branch</a:t>
              </a:r>
            </a:p>
            <a:p>
              <a:r>
                <a:rPr lang="en-US" altLang="zh-CN" sz="1200" b="1" dirty="0">
                  <a:solidFill>
                    <a:srgbClr val="0000FF"/>
                  </a:solidFill>
                  <a:highlight>
                    <a:srgbClr val="00FFFF"/>
                  </a:highlight>
                </a:rPr>
                <a:t>Code moderator </a:t>
              </a:r>
              <a:r>
                <a:rPr lang="en-US" altLang="zh-CN" sz="1200" b="1" dirty="0">
                  <a:solidFill>
                    <a:srgbClr val="0000FF"/>
                  </a:solidFill>
                </a:rPr>
                <a:t>or </a:t>
              </a:r>
              <a:r>
                <a:rPr lang="en-US" altLang="zh-CN" sz="1200" b="1" dirty="0">
                  <a:solidFill>
                    <a:srgbClr val="0000FF"/>
                  </a:solidFill>
                  <a:highlight>
                    <a:srgbClr val="00FF00"/>
                  </a:highlight>
                </a:rPr>
                <a:t>Code Master </a:t>
              </a:r>
              <a:r>
                <a:rPr lang="en-US" altLang="zh-CN" sz="1200" dirty="0">
                  <a:solidFill>
                    <a:srgbClr val="0000FF"/>
                  </a:solidFill>
                </a:rPr>
                <a:t>creates tag after SA meeting</a:t>
              </a:r>
              <a:endParaRPr lang="en-US" sz="1200" dirty="0">
                <a:solidFill>
                  <a:srgbClr val="0000FF"/>
                </a:solidFill>
              </a:endParaRPr>
            </a:p>
          </p:txBody>
        </p:sp>
        <p:sp>
          <p:nvSpPr>
            <p:cNvPr id="22" name="Rectangle 21">
              <a:extLst>
                <a:ext uri="{FF2B5EF4-FFF2-40B4-BE49-F238E27FC236}">
                  <a16:creationId xmlns:a16="http://schemas.microsoft.com/office/drawing/2014/main" id="{7BECDF0A-6647-43E0-8D0A-00920F3F68A8}"/>
                </a:ext>
              </a:extLst>
            </p:cNvPr>
            <p:cNvSpPr/>
            <p:nvPr/>
          </p:nvSpPr>
          <p:spPr>
            <a:xfrm>
              <a:off x="884959" y="1333574"/>
              <a:ext cx="5162476"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flipH="1">
              <a:off x="3396848" y="1844072"/>
              <a:ext cx="12073" cy="609725"/>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565359" y="1844315"/>
              <a:ext cx="1731757"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808088"/>
              <a:ext cx="5427358" cy="556735"/>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  (Or meeting specific Integration branch) </a:t>
              </a:r>
              <a:r>
                <a:rPr lang="en-US" altLang="zh-CN" sz="1200" b="1" dirty="0">
                  <a:solidFill>
                    <a:srgbClr val="0000FF"/>
                  </a:solidFill>
                </a:rPr>
                <a:t>anytime</a:t>
              </a:r>
              <a:r>
                <a:rPr lang="en-US" altLang="zh-CN" sz="1200" dirty="0">
                  <a:solidFill>
                    <a:srgbClr val="0000FF"/>
                  </a:solidFill>
                </a:rPr>
                <a: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427358" cy="334041"/>
            </a:xfrm>
            <a:prstGeom prst="rect">
              <a:avLst/>
            </a:prstGeom>
            <a:ln>
              <a:solidFill>
                <a:srgbClr val="3333FF"/>
              </a:solidFill>
            </a:ln>
          </p:spPr>
          <p:txBody>
            <a:bodyPr wrap="square">
              <a:spAutoFit/>
            </a:bodyPr>
            <a:lstStyle/>
            <a:p>
              <a:r>
                <a:rPr lang="en-US" altLang="zh-CN" sz="1200" dirty="0">
                  <a:solidFill>
                    <a:srgbClr val="0000FF"/>
                  </a:solidFill>
                </a:rPr>
                <a:t>Base release branch with </a:t>
              </a:r>
              <a:r>
                <a:rPr lang="en-US" altLang="zh-CN" sz="1100" dirty="0">
                  <a:solidFill>
                    <a:srgbClr val="0000FF"/>
                  </a:solidFill>
                </a:rPr>
                <a:t>e.g., SA5#150 meeting approved contents </a:t>
              </a:r>
              <a:endParaRPr lang="en-US" altLang="zh-CN" sz="1200" dirty="0">
                <a:solidFill>
                  <a:srgbClr val="0000FF"/>
                </a:solidFill>
              </a:endParaRPr>
            </a:p>
          </p:txBody>
        </p:sp>
      </p:grpSp>
      <p:sp>
        <p:nvSpPr>
          <p:cNvPr id="4" name="TextBox 3">
            <a:extLst>
              <a:ext uri="{FF2B5EF4-FFF2-40B4-BE49-F238E27FC236}">
                <a16:creationId xmlns:a16="http://schemas.microsoft.com/office/drawing/2014/main" id="{94F5ABBF-9A7B-8023-0EE4-6EEA688B8835}"/>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154</a:t>
            </a:r>
            <a:endParaRPr lang="en-US" dirty="0"/>
          </a:p>
        </p:txBody>
      </p:sp>
      <p:sp>
        <p:nvSpPr>
          <p:cNvPr id="19" name="TextBox 18">
            <a:extLst>
              <a:ext uri="{FF2B5EF4-FFF2-40B4-BE49-F238E27FC236}">
                <a16:creationId xmlns:a16="http://schemas.microsoft.com/office/drawing/2014/main" id="{47E53B4A-CE4D-E671-BF41-F77D02E987C5}"/>
              </a:ext>
            </a:extLst>
          </p:cNvPr>
          <p:cNvSpPr txBox="1"/>
          <p:nvPr/>
        </p:nvSpPr>
        <p:spPr>
          <a:xfrm>
            <a:off x="5183125" y="2763017"/>
            <a:ext cx="4686830" cy="461665"/>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should create a </a:t>
            </a:r>
            <a:r>
              <a:rPr lang="en-US" altLang="zh-CN" sz="1200" b="1" dirty="0">
                <a:solidFill>
                  <a:srgbClr val="0000FF"/>
                </a:solidFill>
              </a:rPr>
              <a:t>draft</a:t>
            </a:r>
            <a:r>
              <a:rPr lang="en-US" altLang="zh-CN" sz="1200" dirty="0">
                <a:solidFill>
                  <a:srgbClr val="0000FF"/>
                </a:solidFill>
              </a:rPr>
              <a:t> merge request (</a:t>
            </a:r>
            <a:r>
              <a:rPr lang="en-US" altLang="zh-CN" sz="1100" i="1" dirty="0">
                <a:solidFill>
                  <a:srgbClr val="0000FF"/>
                </a:solidFill>
              </a:rPr>
              <a:t>Note: with CR number in MR title*</a:t>
            </a:r>
            <a:r>
              <a:rPr lang="en-US" altLang="zh-CN" sz="1200" dirty="0">
                <a:solidFill>
                  <a:srgbClr val="0000FF"/>
                </a:solidFill>
              </a:rPr>
              <a:t>)</a:t>
            </a:r>
            <a:endParaRPr lang="en-US" altLang="zh-CN" sz="1400" dirty="0">
              <a:solidFill>
                <a:srgbClr val="0000FF"/>
              </a:solidFill>
            </a:endParaRPr>
          </a:p>
        </p:txBody>
      </p:sp>
      <p:sp>
        <p:nvSpPr>
          <p:cNvPr id="34" name="Arrow: Down 33">
            <a:extLst>
              <a:ext uri="{FF2B5EF4-FFF2-40B4-BE49-F238E27FC236}">
                <a16:creationId xmlns:a16="http://schemas.microsoft.com/office/drawing/2014/main" id="{3D445CFA-40C8-7AD3-EB64-80C6C8B4C60E}"/>
              </a:ext>
            </a:extLst>
          </p:cNvPr>
          <p:cNvSpPr/>
          <p:nvPr/>
        </p:nvSpPr>
        <p:spPr bwMode="auto">
          <a:xfrm>
            <a:off x="10023905" y="1755871"/>
            <a:ext cx="144798" cy="3699386"/>
          </a:xfrm>
          <a:prstGeom prst="downArrow">
            <a:avLst>
              <a:gd name="adj1" fmla="val 50000"/>
              <a:gd name="adj2" fmla="val 22768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7" name="TextBox 36">
            <a:extLst>
              <a:ext uri="{FF2B5EF4-FFF2-40B4-BE49-F238E27FC236}">
                <a16:creationId xmlns:a16="http://schemas.microsoft.com/office/drawing/2014/main" id="{8F49585F-ADA8-9514-7814-07C2848294F5}"/>
              </a:ext>
            </a:extLst>
          </p:cNvPr>
          <p:cNvSpPr txBox="1"/>
          <p:nvPr/>
        </p:nvSpPr>
        <p:spPr>
          <a:xfrm>
            <a:off x="9794364" y="1390467"/>
            <a:ext cx="1671731" cy="307777"/>
          </a:xfrm>
          <a:prstGeom prst="rect">
            <a:avLst/>
          </a:prstGeom>
          <a:noFill/>
        </p:spPr>
        <p:txBody>
          <a:bodyPr wrap="square">
            <a:spAutoFit/>
          </a:bodyPr>
          <a:lstStyle/>
          <a:p>
            <a:r>
              <a:rPr lang="en-US" altLang="zh-CN" sz="1400" dirty="0">
                <a:solidFill>
                  <a:srgbClr val="0000FF"/>
                </a:solidFill>
              </a:rPr>
              <a:t>Meeting Timeline</a:t>
            </a:r>
            <a:endParaRPr lang="zh-CN" altLang="en-US" dirty="0"/>
          </a:p>
        </p:txBody>
      </p:sp>
      <p:sp>
        <p:nvSpPr>
          <p:cNvPr id="38" name="TextBox 37">
            <a:extLst>
              <a:ext uri="{FF2B5EF4-FFF2-40B4-BE49-F238E27FC236}">
                <a16:creationId xmlns:a16="http://schemas.microsoft.com/office/drawing/2014/main" id="{B66C3047-FE40-6A45-0A66-9BFD39702B52}"/>
              </a:ext>
            </a:extLst>
          </p:cNvPr>
          <p:cNvSpPr txBox="1"/>
          <p:nvPr/>
        </p:nvSpPr>
        <p:spPr>
          <a:xfrm>
            <a:off x="10217917" y="1869900"/>
            <a:ext cx="1637971" cy="830997"/>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is recommended to reserve the tDoc before creating MR</a:t>
            </a:r>
            <a:endParaRPr lang="en-US" altLang="zh-CN" sz="1400" dirty="0">
              <a:solidFill>
                <a:srgbClr val="0000FF"/>
              </a:solidFill>
            </a:endParaRPr>
          </a:p>
        </p:txBody>
      </p:sp>
      <p:cxnSp>
        <p:nvCxnSpPr>
          <p:cNvPr id="40" name="Straight Connector 39">
            <a:extLst>
              <a:ext uri="{FF2B5EF4-FFF2-40B4-BE49-F238E27FC236}">
                <a16:creationId xmlns:a16="http://schemas.microsoft.com/office/drawing/2014/main" id="{F7498F66-7606-5D4D-F6C7-83CC21387121}"/>
              </a:ext>
            </a:extLst>
          </p:cNvPr>
          <p:cNvCxnSpPr/>
          <p:nvPr/>
        </p:nvCxnSpPr>
        <p:spPr bwMode="auto">
          <a:xfrm>
            <a:off x="5183125" y="2721227"/>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1" name="Straight Connector 40">
            <a:extLst>
              <a:ext uri="{FF2B5EF4-FFF2-40B4-BE49-F238E27FC236}">
                <a16:creationId xmlns:a16="http://schemas.microsoft.com/office/drawing/2014/main" id="{F49F33FE-3836-2ACC-32CD-912FAC842856}"/>
              </a:ext>
            </a:extLst>
          </p:cNvPr>
          <p:cNvCxnSpPr/>
          <p:nvPr/>
        </p:nvCxnSpPr>
        <p:spPr bwMode="auto">
          <a:xfrm>
            <a:off x="5179114" y="3322821"/>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2" name="Straight Connector 41">
            <a:extLst>
              <a:ext uri="{FF2B5EF4-FFF2-40B4-BE49-F238E27FC236}">
                <a16:creationId xmlns:a16="http://schemas.microsoft.com/office/drawing/2014/main" id="{795BB57E-66A8-D27E-0F23-06F3DDD8B00B}"/>
              </a:ext>
            </a:extLst>
          </p:cNvPr>
          <p:cNvCxnSpPr/>
          <p:nvPr/>
        </p:nvCxnSpPr>
        <p:spPr bwMode="auto">
          <a:xfrm>
            <a:off x="5179114" y="4249253"/>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sp>
        <p:nvSpPr>
          <p:cNvPr id="43" name="TextBox 42">
            <a:extLst>
              <a:ext uri="{FF2B5EF4-FFF2-40B4-BE49-F238E27FC236}">
                <a16:creationId xmlns:a16="http://schemas.microsoft.com/office/drawing/2014/main" id="{AAEFFC42-6739-331D-AB87-76F91DCEB86A}"/>
              </a:ext>
            </a:extLst>
          </p:cNvPr>
          <p:cNvSpPr txBox="1"/>
          <p:nvPr/>
        </p:nvSpPr>
        <p:spPr>
          <a:xfrm>
            <a:off x="10168703" y="3920061"/>
            <a:ext cx="1921042" cy="276999"/>
          </a:xfrm>
          <a:prstGeom prst="rect">
            <a:avLst/>
          </a:prstGeom>
          <a:noFill/>
          <a:ln>
            <a:solidFill>
              <a:srgbClr val="0000FF"/>
            </a:solidFill>
          </a:ln>
        </p:spPr>
        <p:txBody>
          <a:bodyPr wrap="square">
            <a:spAutoFit/>
          </a:bodyPr>
          <a:lstStyle/>
          <a:p>
            <a:r>
              <a:rPr lang="en-US" altLang="zh-CN" sz="1200" dirty="0">
                <a:solidFill>
                  <a:srgbClr val="0000FF"/>
                </a:solidFill>
              </a:rPr>
              <a:t>SA Plenary meeting done</a:t>
            </a:r>
            <a:endParaRPr lang="en-US" altLang="zh-CN" sz="1400" dirty="0">
              <a:solidFill>
                <a:srgbClr val="0000FF"/>
              </a:solidFill>
            </a:endParaRPr>
          </a:p>
        </p:txBody>
      </p:sp>
      <p:sp>
        <p:nvSpPr>
          <p:cNvPr id="44" name="TextBox 43">
            <a:extLst>
              <a:ext uri="{FF2B5EF4-FFF2-40B4-BE49-F238E27FC236}">
                <a16:creationId xmlns:a16="http://schemas.microsoft.com/office/drawing/2014/main" id="{88757965-2ACA-4A5F-D827-828B6E0C10AD}"/>
              </a:ext>
            </a:extLst>
          </p:cNvPr>
          <p:cNvSpPr txBox="1"/>
          <p:nvPr/>
        </p:nvSpPr>
        <p:spPr>
          <a:xfrm>
            <a:off x="10297196" y="3045822"/>
            <a:ext cx="1637971" cy="276999"/>
          </a:xfrm>
          <a:prstGeom prst="rect">
            <a:avLst/>
          </a:prstGeom>
          <a:noFill/>
          <a:ln>
            <a:solidFill>
              <a:srgbClr val="0000FF"/>
            </a:solidFill>
          </a:ln>
        </p:spPr>
        <p:txBody>
          <a:bodyPr wrap="square">
            <a:spAutoFit/>
          </a:bodyPr>
          <a:lstStyle/>
          <a:p>
            <a:r>
              <a:rPr lang="en-US" altLang="zh-CN" sz="1200" dirty="0">
                <a:solidFill>
                  <a:srgbClr val="0000FF"/>
                </a:solidFill>
              </a:rPr>
              <a:t>SA5 meeting done</a:t>
            </a:r>
            <a:endParaRPr lang="en-US" altLang="zh-CN" sz="1400" dirty="0">
              <a:solidFill>
                <a:srgbClr val="0000FF"/>
              </a:solidFill>
            </a:endParaRPr>
          </a:p>
        </p:txBody>
      </p:sp>
      <p:sp>
        <p:nvSpPr>
          <p:cNvPr id="5" name="TextBox 4">
            <a:extLst>
              <a:ext uri="{FF2B5EF4-FFF2-40B4-BE49-F238E27FC236}">
                <a16:creationId xmlns:a16="http://schemas.microsoft.com/office/drawing/2014/main" id="{26A4322C-7830-6B32-1A33-BCBC3F4A43A9}"/>
              </a:ext>
            </a:extLst>
          </p:cNvPr>
          <p:cNvSpPr txBox="1"/>
          <p:nvPr/>
        </p:nvSpPr>
        <p:spPr>
          <a:xfrm>
            <a:off x="10245677" y="5180377"/>
            <a:ext cx="1767093" cy="1200329"/>
          </a:xfrm>
          <a:prstGeom prst="rect">
            <a:avLst/>
          </a:prstGeom>
          <a:noFill/>
          <a:ln>
            <a:solidFill>
              <a:srgbClr val="0000FF"/>
            </a:solidFill>
          </a:ln>
        </p:spPr>
        <p:txBody>
          <a:bodyPr wrap="square">
            <a:spAutoFit/>
          </a:bodyPr>
          <a:lstStyle/>
          <a:p>
            <a:r>
              <a:rPr lang="en-US" altLang="zh-CN" sz="1200" dirty="0">
                <a:solidFill>
                  <a:srgbClr val="0000FF"/>
                </a:solidFill>
              </a:rPr>
              <a:t>* If the tDoc reservation is done post creating MR, the MR title shall be updated to include the CR number.</a:t>
            </a:r>
            <a:endParaRPr lang="en-US" altLang="zh-CN" sz="1400" dirty="0">
              <a:solidFill>
                <a:srgbClr val="0000FF"/>
              </a:solidFill>
            </a:endParaRPr>
          </a:p>
        </p:txBody>
      </p:sp>
    </p:spTree>
    <p:extLst>
      <p:ext uri="{BB962C8B-B14F-4D97-AF65-F5344CB8AC3E}">
        <p14:creationId xmlns:p14="http://schemas.microsoft.com/office/powerpoint/2010/main" val="580955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2"/>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3"/>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9"/>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0"/>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1"/>
              </a:rPr>
              <a:t>Create Merge request</a:t>
            </a:r>
            <a:endParaRPr lang="en-US" altLang="zh-CN" sz="1800" b="0" i="0" dirty="0">
              <a:solidFill>
                <a:srgbClr val="404040"/>
              </a:solidFill>
              <a:effectLst/>
              <a:latin typeface="gitlab sans"/>
            </a:endParaRPr>
          </a:p>
          <a:p>
            <a:endParaRPr lang="zh-CN" alt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2"/>
              </a:rPr>
              <a:t>And more: Web IDE | GitLab</a:t>
            </a:r>
            <a:endParaRPr lang="zh-CN" altLang="en-US" dirty="0"/>
          </a:p>
        </p:txBody>
      </p:sp>
      <p:pic>
        <p:nvPicPr>
          <p:cNvPr id="8" name="Picture 7" descr="A screenshot of a computer&#10;&#10;Description automatically generated">
            <a:extLst>
              <a:ext uri="{FF2B5EF4-FFF2-40B4-BE49-F238E27FC236}">
                <a16:creationId xmlns:a16="http://schemas.microsoft.com/office/drawing/2014/main" id="{0E18DCFD-55D3-CC93-00B0-575FFEAB47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55149" y="2500325"/>
            <a:ext cx="7232007" cy="2720576"/>
          </a:xfrm>
          <a:prstGeom prst="rect">
            <a:avLst/>
          </a:prstGeom>
        </p:spPr>
      </p:pic>
      <p:sp>
        <p:nvSpPr>
          <p:cNvPr id="9" name="Rectangle 8">
            <a:extLst>
              <a:ext uri="{FF2B5EF4-FFF2-40B4-BE49-F238E27FC236}">
                <a16:creationId xmlns:a16="http://schemas.microsoft.com/office/drawing/2014/main" id="{24FF1BBB-407F-A90E-089B-6E56AD086704}"/>
              </a:ext>
            </a:extLst>
          </p:cNvPr>
          <p:cNvSpPr/>
          <p:nvPr/>
        </p:nvSpPr>
        <p:spPr>
          <a:xfrm>
            <a:off x="8553444" y="5567889"/>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H="1" flipV="1">
            <a:off x="9982194" y="5136496"/>
            <a:ext cx="10319" cy="4313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30307532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6" y="1244597"/>
            <a:ext cx="6801870" cy="4336914"/>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4" name="Rectangle 3">
            <a:extLst>
              <a:ext uri="{FF2B5EF4-FFF2-40B4-BE49-F238E27FC236}">
                <a16:creationId xmlns:a16="http://schemas.microsoft.com/office/drawing/2014/main" id="{C0B2DFB1-EF69-27CE-A8FA-D4974BC66210}"/>
              </a:ext>
            </a:extLst>
          </p:cNvPr>
          <p:cNvSpPr/>
          <p:nvPr/>
        </p:nvSpPr>
        <p:spPr>
          <a:xfrm>
            <a:off x="1794806" y="5869386"/>
            <a:ext cx="4046318"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Click current branch name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1"/>
          </p:cNvCxnSpPr>
          <p:nvPr/>
        </p:nvCxnSpPr>
        <p:spPr bwMode="auto">
          <a:xfrm flipH="1" flipV="1">
            <a:off x="1012934" y="5546221"/>
            <a:ext cx="781872" cy="5539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2020052" y="2161336"/>
            <a:ext cx="3441783" cy="946413"/>
          </a:xfrm>
          <a:prstGeom prst="rect">
            <a:avLst/>
          </a:prstGeom>
          <a:solidFill>
            <a:schemeClr val="bg2">
              <a:lumMod val="90000"/>
            </a:schemeClr>
          </a:solidFill>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two buttons are used to add new file(s) or folders.</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a:spcAft>
                <a:spcPts val="900"/>
              </a:spcAft>
            </a:pP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New folder is only for new SS. New file is for new SS file (e.g., a new OpenAPI Yaml file)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H="1" flipV="1">
            <a:off x="2097505" y="1608221"/>
            <a:ext cx="1643439" cy="553115"/>
          </a:xfrm>
          <a:prstGeom prst="straightConnector1">
            <a:avLst/>
          </a:prstGeom>
          <a:solidFill>
            <a:schemeClr val="accent1"/>
          </a:solidFill>
          <a:ln w="9525" cap="flat" cmpd="sng" algn="ctr">
            <a:solidFill>
              <a:srgbClr val="FFFF00"/>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
        <p:nvSpPr>
          <p:cNvPr id="3" name="TextBox 2">
            <a:extLst>
              <a:ext uri="{FF2B5EF4-FFF2-40B4-BE49-F238E27FC236}">
                <a16:creationId xmlns:a16="http://schemas.microsoft.com/office/drawing/2014/main" id="{EA8CC62D-0954-1581-F5A2-E153EEA14855}"/>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154</a:t>
            </a:r>
            <a:endParaRPr lang="en-US" dirty="0"/>
          </a:p>
        </p:txBody>
      </p:sp>
      <p:sp>
        <p:nvSpPr>
          <p:cNvPr id="6" name="Rectangle 5">
            <a:extLst>
              <a:ext uri="{FF2B5EF4-FFF2-40B4-BE49-F238E27FC236}">
                <a16:creationId xmlns:a16="http://schemas.microsoft.com/office/drawing/2014/main" id="{0F6E4A00-C220-C616-71A5-9A66040236C8}"/>
              </a:ext>
            </a:extLst>
          </p:cNvPr>
          <p:cNvSpPr/>
          <p:nvPr/>
        </p:nvSpPr>
        <p:spPr>
          <a:xfrm>
            <a:off x="8340642" y="56986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“yes” to checkout the target branch  (to make it editable). Just to make sure you have saved (committed)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870399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4" name="Rectangle 3">
            <a:extLst>
              <a:ext uri="{FF2B5EF4-FFF2-40B4-BE49-F238E27FC236}">
                <a16:creationId xmlns:a16="http://schemas.microsoft.com/office/drawing/2014/main" id="{789CEBCF-7A67-08D2-D8B8-FD6559F7AF45}"/>
              </a:ext>
            </a:extLst>
          </p:cNvPr>
          <p:cNvSpPr/>
          <p:nvPr/>
        </p:nvSpPr>
        <p:spPr>
          <a:xfrm>
            <a:off x="8263731"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76838"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n-th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the Stage 3 file. It’s kind of full screenshot of the whole stage 3 file </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343525"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part)</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24901" y="3186113"/>
            <a:ext cx="2185987"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73336751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commit changes</a:t>
            </a:r>
            <a:endParaRPr lang="zh-CN" altLang="en-US" dirty="0"/>
          </a:p>
        </p:txBody>
      </p:sp>
      <p:pic>
        <p:nvPicPr>
          <p:cNvPr id="5" name="Content Placeholder 4">
            <a:extLst>
              <a:ext uri="{FF2B5EF4-FFF2-40B4-BE49-F238E27FC236}">
                <a16:creationId xmlns:a16="http://schemas.microsoft.com/office/drawing/2014/main" id="{10004E3F-A3AB-F2C6-1EB5-7A3071DC60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1957" y="2300702"/>
            <a:ext cx="10916596" cy="1413633"/>
          </a:xfrm>
        </p:spPr>
      </p:pic>
      <p:sp>
        <p:nvSpPr>
          <p:cNvPr id="4" name="Rectangle 3">
            <a:extLst>
              <a:ext uri="{FF2B5EF4-FFF2-40B4-BE49-F238E27FC236}">
                <a16:creationId xmlns:a16="http://schemas.microsoft.com/office/drawing/2014/main" id="{FB63DBD3-2B30-D5BE-4F22-B4B9B6DEC68E}"/>
              </a:ext>
            </a:extLst>
          </p:cNvPr>
          <p:cNvSpPr/>
          <p:nvPr/>
        </p:nvSpPr>
        <p:spPr>
          <a:xfrm>
            <a:off x="3790155" y="1401238"/>
            <a:ext cx="4054434" cy="76174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(TS number, release number, CR number and change summary/key words are needed)</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this comment will be used as MR title by default.</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739189" y="1782112"/>
            <a:ext cx="1050966" cy="96509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805780" y="437351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click “Commit &amp; Push” button. This is to commit the change and push to a Forge branch.</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647950" y="3109229"/>
            <a:ext cx="888602" cy="12642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5730766" y="4156810"/>
            <a:ext cx="4441934" cy="113107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To confirm the commit to which branch. Normally to the 2</a:t>
            </a:r>
            <a:r>
              <a:rPr lang="en-GB" sz="120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option, the current branch. </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For advanced user, the change can be done to a new branch, the naming of new branch shall follow the naming convention (in working procedure)</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6019800" y="3018741"/>
            <a:ext cx="1931933" cy="11380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6C568492-0EBF-02F1-6290-819ACF8F7B65}"/>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154</a:t>
            </a:r>
            <a:endParaRPr lang="en-US" dirty="0"/>
          </a:p>
        </p:txBody>
      </p:sp>
    </p:spTree>
    <p:extLst>
      <p:ext uri="{BB962C8B-B14F-4D97-AF65-F5344CB8AC3E}">
        <p14:creationId xmlns:p14="http://schemas.microsoft.com/office/powerpoint/2010/main" val="63623967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01B89-1107-CF25-F7E4-F84CA5DDDAE4}"/>
              </a:ext>
            </a:extLst>
          </p:cNvPr>
          <p:cNvSpPr>
            <a:spLocks noGrp="1"/>
          </p:cNvSpPr>
          <p:nvPr>
            <p:ph type="title"/>
          </p:nvPr>
        </p:nvSpPr>
        <p:spPr/>
        <p:txBody>
          <a:bodyPr/>
          <a:lstStyle/>
          <a:p>
            <a:r>
              <a:rPr lang="en-US" altLang="zh-CN" dirty="0"/>
              <a:t>Edit one file</a:t>
            </a:r>
            <a:endParaRPr lang="zh-CN" altLang="en-US" dirty="0"/>
          </a:p>
        </p:txBody>
      </p:sp>
      <p:pic>
        <p:nvPicPr>
          <p:cNvPr id="5" name="Content Placeholder 4" descr="A screenshot of a computer&#10;&#10;Description automatically generated">
            <a:extLst>
              <a:ext uri="{FF2B5EF4-FFF2-40B4-BE49-F238E27FC236}">
                <a16:creationId xmlns:a16="http://schemas.microsoft.com/office/drawing/2014/main" id="{3BD8FC6C-5020-27C7-FFF6-85E28DC19F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9752" y="1446937"/>
            <a:ext cx="10432496" cy="3132683"/>
          </a:xfrm>
        </p:spPr>
      </p:pic>
      <p:sp>
        <p:nvSpPr>
          <p:cNvPr id="6" name="Rectangle 5">
            <a:extLst>
              <a:ext uri="{FF2B5EF4-FFF2-40B4-BE49-F238E27FC236}">
                <a16:creationId xmlns:a16="http://schemas.microsoft.com/office/drawing/2014/main" id="{C3738435-7A43-79AC-7987-30DC4FC3A693}"/>
              </a:ext>
            </a:extLst>
          </p:cNvPr>
          <p:cNvSpPr/>
          <p:nvPr/>
        </p:nvSpPr>
        <p:spPr>
          <a:xfrm>
            <a:off x="5558234" y="4808220"/>
            <a:ext cx="4751626" cy="8771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When one stage 3 file opened, there are two optional to edit it. </a:t>
            </a: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Open with Web IDE: Refer to </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hlinkClick r:id="rId3" action="ppaction://hlinksldjump"/>
              </a:rPr>
              <a:t>Slide Editing with Web IDE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 Edit the current file only, simple to use, good for single file.</a:t>
            </a:r>
          </a:p>
        </p:txBody>
      </p:sp>
      <p:cxnSp>
        <p:nvCxnSpPr>
          <p:cNvPr id="7" name="Straight Arrow Connector 6">
            <a:extLst>
              <a:ext uri="{FF2B5EF4-FFF2-40B4-BE49-F238E27FC236}">
                <a16:creationId xmlns:a16="http://schemas.microsoft.com/office/drawing/2014/main" id="{A8E8345A-1B6A-427C-29D1-055C5C3FE9AA}"/>
              </a:ext>
            </a:extLst>
          </p:cNvPr>
          <p:cNvCxnSpPr>
            <a:cxnSpLocks/>
          </p:cNvCxnSpPr>
          <p:nvPr/>
        </p:nvCxnSpPr>
        <p:spPr bwMode="auto">
          <a:xfrm flipV="1">
            <a:off x="7543800" y="2171700"/>
            <a:ext cx="838200" cy="263652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TextBox 12">
            <a:extLst>
              <a:ext uri="{FF2B5EF4-FFF2-40B4-BE49-F238E27FC236}">
                <a16:creationId xmlns:a16="http://schemas.microsoft.com/office/drawing/2014/main" id="{0ADB9BEA-5F45-D73B-7FFF-C63CD5C42499}"/>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154</a:t>
            </a:r>
            <a:endParaRPr lang="en-US" dirty="0"/>
          </a:p>
        </p:txBody>
      </p:sp>
    </p:spTree>
    <p:extLst>
      <p:ext uri="{BB962C8B-B14F-4D97-AF65-F5344CB8AC3E}">
        <p14:creationId xmlns:p14="http://schemas.microsoft.com/office/powerpoint/2010/main" val="90336347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DE9E763F-2595-E633-EC05-3767FB745B73}"/>
              </a:ext>
            </a:extLst>
          </p:cNvPr>
          <p:cNvPicPr>
            <a:picLocks noChangeAspect="1"/>
          </p:cNvPicPr>
          <p:nvPr/>
        </p:nvPicPr>
        <p:blipFill>
          <a:blip r:embed="rId2"/>
          <a:stretch>
            <a:fillRect/>
          </a:stretch>
        </p:blipFill>
        <p:spPr>
          <a:xfrm>
            <a:off x="422523" y="1452151"/>
            <a:ext cx="9008229" cy="2785419"/>
          </a:xfrm>
          <a:prstGeom prst="rect">
            <a:avLst/>
          </a:prstGeom>
        </p:spPr>
      </p:pic>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22522" y="4326576"/>
            <a:ext cx="5579267"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agreed in SA5 closing plenary meeting, the merge request shall be in status “Draft”.  When in draft status, the title of merge request starts with “Draft:”, see example below.</a:t>
            </a:r>
          </a:p>
        </p:txBody>
      </p:sp>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artifact)</a:t>
            </a:r>
          </a:p>
        </p:txBody>
      </p:sp>
      <p:sp>
        <p:nvSpPr>
          <p:cNvPr id="13" name="TextBox 12">
            <a:extLst>
              <a:ext uri="{FF2B5EF4-FFF2-40B4-BE49-F238E27FC236}">
                <a16:creationId xmlns:a16="http://schemas.microsoft.com/office/drawing/2014/main" id="{28A2C836-E790-4840-B622-0B4C7C4FAE00}"/>
              </a:ext>
            </a:extLst>
          </p:cNvPr>
          <p:cNvSpPr txBox="1"/>
          <p:nvPr/>
        </p:nvSpPr>
        <p:spPr>
          <a:xfrm>
            <a:off x="6190213" y="4974185"/>
            <a:ext cx="2075043"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“Mark as ready” or Click “Mark as ready” button to make it ready for merge (e.g., when CR is agreed in SA5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221599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4:</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stage 3 content may be used directly in Word CR</a:t>
            </a:r>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a:off x="9089967" y="3672374"/>
            <a:ext cx="454433" cy="7251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4971011" y="1616825"/>
            <a:ext cx="4573389" cy="162156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was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a:t>
            </a:r>
            <a:r>
              <a:rPr lang="en-US" sz="1050" b="1"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two</a:t>
            </a:r>
            <a:r>
              <a:rPr lang="en-US" sz="1050"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 separate MRs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30" name="Picture 29">
            <a:extLst>
              <a:ext uri="{FF2B5EF4-FFF2-40B4-BE49-F238E27FC236}">
                <a16:creationId xmlns:a16="http://schemas.microsoft.com/office/drawing/2014/main" id="{B2A5B97C-7C07-35C7-D7D2-BB625E384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22" y="5821535"/>
            <a:ext cx="5454215" cy="307777"/>
          </a:xfrm>
          <a:prstGeom prst="rect">
            <a:avLst/>
          </a:prstGeom>
        </p:spPr>
      </p:pic>
      <p:pic>
        <p:nvPicPr>
          <p:cNvPr id="32" name="Picture 31">
            <a:extLst>
              <a:ext uri="{FF2B5EF4-FFF2-40B4-BE49-F238E27FC236}">
                <a16:creationId xmlns:a16="http://schemas.microsoft.com/office/drawing/2014/main" id="{3D506C09-C238-13BC-0C45-6D40BD1EFF4F}"/>
              </a:ext>
            </a:extLst>
          </p:cNvPr>
          <p:cNvPicPr>
            <a:picLocks noChangeAspect="1"/>
          </p:cNvPicPr>
          <p:nvPr/>
        </p:nvPicPr>
        <p:blipFill>
          <a:blip r:embed="rId4"/>
          <a:stretch>
            <a:fillRect/>
          </a:stretch>
        </p:blipFill>
        <p:spPr>
          <a:xfrm>
            <a:off x="394290" y="4762856"/>
            <a:ext cx="5607499" cy="942285"/>
          </a:xfrm>
          <a:prstGeom prst="rect">
            <a:avLst/>
          </a:prstGeom>
        </p:spPr>
      </p:pic>
      <p:sp>
        <p:nvSpPr>
          <p:cNvPr id="33" name="TextBox 32">
            <a:extLst>
              <a:ext uri="{FF2B5EF4-FFF2-40B4-BE49-F238E27FC236}">
                <a16:creationId xmlns:a16="http://schemas.microsoft.com/office/drawing/2014/main" id="{89004516-6FDF-4D9A-266B-901AA6BEDBE3}"/>
              </a:ext>
            </a:extLst>
          </p:cNvPr>
          <p:cNvSpPr txBox="1"/>
          <p:nvPr/>
        </p:nvSpPr>
        <p:spPr>
          <a:xfrm>
            <a:off x="445361" y="6152732"/>
            <a:ext cx="2766794"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3: MR in Draft status cannot be merged. </a:t>
            </a:r>
          </a:p>
        </p:txBody>
      </p:sp>
      <p:cxnSp>
        <p:nvCxnSpPr>
          <p:cNvPr id="34" name="Straight Arrow Connector 33">
            <a:extLst>
              <a:ext uri="{FF2B5EF4-FFF2-40B4-BE49-F238E27FC236}">
                <a16:creationId xmlns:a16="http://schemas.microsoft.com/office/drawing/2014/main" id="{2E72D76D-825C-8191-7973-8C3BD377EA65}"/>
              </a:ext>
            </a:extLst>
          </p:cNvPr>
          <p:cNvCxnSpPr>
            <a:cxnSpLocks/>
          </p:cNvCxnSpPr>
          <p:nvPr/>
        </p:nvCxnSpPr>
        <p:spPr bwMode="auto">
          <a:xfrm flipH="1">
            <a:off x="5724396" y="5124796"/>
            <a:ext cx="590869" cy="5403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11C1E5C5-473F-273F-EB21-F6DD5D50FD46}"/>
              </a:ext>
            </a:extLst>
          </p:cNvPr>
          <p:cNvCxnSpPr>
            <a:cxnSpLocks/>
          </p:cNvCxnSpPr>
          <p:nvPr/>
        </p:nvCxnSpPr>
        <p:spPr bwMode="auto">
          <a:xfrm flipH="1">
            <a:off x="5814211" y="5295223"/>
            <a:ext cx="501054" cy="58690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8297423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DE063C-2FAD-DF0B-CA93-58F19541AB96}"/>
              </a:ext>
            </a:extLst>
          </p:cNvPr>
          <p:cNvSpPr>
            <a:spLocks noGrp="1"/>
          </p:cNvSpPr>
          <p:nvPr>
            <p:ph type="title" idx="4294967295"/>
          </p:nvPr>
        </p:nvSpPr>
        <p:spPr bwMode="auto">
          <a:xfrm>
            <a:off x="814913" y="118946"/>
            <a:ext cx="877024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High level step: Step 5 </a:t>
            </a:r>
            <a:r>
              <a:rPr lang="en-US" altLang="zh-CN" dirty="0">
                <a:latin typeface="Calibri"/>
                <a:ea typeface="宋体" panose="02010600030101010101" pitchFamily="2" charset="-122"/>
              </a:rPr>
              <a:t>(Forge</a:t>
            </a:r>
            <a:r>
              <a:rPr lang="zh-CN" altLang="en-US" dirty="0">
                <a:latin typeface="Calibri"/>
                <a:ea typeface="宋体" panose="02010600030101010101" pitchFamily="2" charset="-122"/>
              </a:rPr>
              <a:t> </a:t>
            </a:r>
            <a:r>
              <a:rPr lang="en-US" altLang="zh-CN" dirty="0">
                <a:latin typeface="Calibri"/>
                <a:ea typeface="宋体" panose="02010600030101010101" pitchFamily="2" charset="-122"/>
              </a:rPr>
              <a:t>Link)</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11BBD994-3F26-491E-BEA5-300126005A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13" y="2814521"/>
            <a:ext cx="5283540" cy="3972760"/>
          </a:xfrm>
          <a:prstGeom prst="rect">
            <a:avLst/>
          </a:prstGeom>
        </p:spPr>
      </p:pic>
      <p:pic>
        <p:nvPicPr>
          <p:cNvPr id="8" name="Picture 7">
            <a:extLst>
              <a:ext uri="{FF2B5EF4-FFF2-40B4-BE49-F238E27FC236}">
                <a16:creationId xmlns:a16="http://schemas.microsoft.com/office/drawing/2014/main" id="{1A590486-6197-F08F-5E0D-9379CB87D1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3439" y="5831607"/>
            <a:ext cx="4814383" cy="528479"/>
          </a:xfrm>
          <a:prstGeom prst="rect">
            <a:avLst/>
          </a:prstGeom>
        </p:spPr>
      </p:pic>
      <p:pic>
        <p:nvPicPr>
          <p:cNvPr id="9" name="Picture 8">
            <a:extLst>
              <a:ext uri="{FF2B5EF4-FFF2-40B4-BE49-F238E27FC236}">
                <a16:creationId xmlns:a16="http://schemas.microsoft.com/office/drawing/2014/main" id="{E510B7EC-E3F6-9B2C-E39E-0D6CB849DCC1}"/>
              </a:ext>
            </a:extLst>
          </p:cNvPr>
          <p:cNvPicPr>
            <a:picLocks noChangeAspect="1"/>
          </p:cNvPicPr>
          <p:nvPr/>
        </p:nvPicPr>
        <p:blipFill>
          <a:blip r:embed="rId4"/>
          <a:stretch>
            <a:fillRect/>
          </a:stretch>
        </p:blipFill>
        <p:spPr>
          <a:xfrm>
            <a:off x="202860" y="754856"/>
            <a:ext cx="6547075" cy="2024410"/>
          </a:xfrm>
          <a:prstGeom prst="rect">
            <a:avLst/>
          </a:prstGeom>
        </p:spPr>
      </p:pic>
      <p:sp>
        <p:nvSpPr>
          <p:cNvPr id="10" name="TextBox 9">
            <a:extLst>
              <a:ext uri="{FF2B5EF4-FFF2-40B4-BE49-F238E27FC236}">
                <a16:creationId xmlns:a16="http://schemas.microsoft.com/office/drawing/2014/main" id="{0B23DA6A-DAFC-C53C-F4D8-8C63D33EA488}"/>
              </a:ext>
            </a:extLst>
          </p:cNvPr>
          <p:cNvSpPr txBox="1"/>
          <p:nvPr/>
        </p:nvSpPr>
        <p:spPr>
          <a:xfrm>
            <a:off x="7316589" y="1781298"/>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Download artifacts: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TextBox 10">
            <a:extLst>
              <a:ext uri="{FF2B5EF4-FFF2-40B4-BE49-F238E27FC236}">
                <a16:creationId xmlns:a16="http://schemas.microsoft.com/office/drawing/2014/main" id="{E12ED973-72AD-EB1C-D44E-EF1EEC1218A5}"/>
              </a:ext>
            </a:extLst>
          </p:cNvPr>
          <p:cNvSpPr txBox="1"/>
          <p:nvPr/>
        </p:nvSpPr>
        <p:spPr>
          <a:xfrm>
            <a:off x="7316589" y="1423493"/>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2" name="Straight Arrow Connector 11">
            <a:extLst>
              <a:ext uri="{FF2B5EF4-FFF2-40B4-BE49-F238E27FC236}">
                <a16:creationId xmlns:a16="http://schemas.microsoft.com/office/drawing/2014/main" id="{819C4D0F-3A43-8C20-A139-06712DED47C6}"/>
              </a:ext>
            </a:extLst>
          </p:cNvPr>
          <p:cNvCxnSpPr>
            <a:cxnSpLocks/>
            <a:stCxn id="11" idx="1"/>
          </p:cNvCxnSpPr>
          <p:nvPr/>
        </p:nvCxnSpPr>
        <p:spPr bwMode="auto">
          <a:xfrm flipH="1" flipV="1">
            <a:off x="4607472" y="930166"/>
            <a:ext cx="2709117" cy="62489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14CD5F38-8EFF-42BB-4385-EB0A1B4AE723}"/>
              </a:ext>
            </a:extLst>
          </p:cNvPr>
          <p:cNvCxnSpPr>
            <a:cxnSpLocks/>
            <a:stCxn id="10" idx="1"/>
          </p:cNvCxnSpPr>
          <p:nvPr/>
        </p:nvCxnSpPr>
        <p:spPr bwMode="auto">
          <a:xfrm flipH="1">
            <a:off x="6305204" y="1989047"/>
            <a:ext cx="1011385" cy="4304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TextBox 17">
            <a:extLst>
              <a:ext uri="{FF2B5EF4-FFF2-40B4-BE49-F238E27FC236}">
                <a16:creationId xmlns:a16="http://schemas.microsoft.com/office/drawing/2014/main" id="{BA3F32FC-11F4-EE8C-0F75-FDCFA675575F}"/>
              </a:ext>
            </a:extLst>
          </p:cNvPr>
          <p:cNvSpPr txBox="1"/>
          <p:nvPr/>
        </p:nvSpPr>
        <p:spPr>
          <a:xfrm>
            <a:off x="7316589" y="2906586"/>
            <a:ext cx="2224122"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 (to “Other comments”).</a:t>
            </a:r>
          </a:p>
        </p:txBody>
      </p:sp>
      <p:sp>
        <p:nvSpPr>
          <p:cNvPr id="19" name="TextBox 18">
            <a:extLst>
              <a:ext uri="{FF2B5EF4-FFF2-40B4-BE49-F238E27FC236}">
                <a16:creationId xmlns:a16="http://schemas.microsoft.com/office/drawing/2014/main" id="{7B47A55D-5438-5B32-AC3F-30130B4E3693}"/>
              </a:ext>
            </a:extLst>
          </p:cNvPr>
          <p:cNvSpPr txBox="1"/>
          <p:nvPr/>
        </p:nvSpPr>
        <p:spPr>
          <a:xfrm>
            <a:off x="7316589" y="3975839"/>
            <a:ext cx="2224122" cy="1615827"/>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The 2</a:t>
            </a:r>
            <a:r>
              <a:rPr lang="en-GB" sz="105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part of word artifact  is the s</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tage 3 with change track per stage 3 file.</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This stage 3 content may be used directly in Word CR.</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No</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more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manual editing to stage 3 code in word! You may add the clause number before stage 3 code)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A37CE50D-B84D-D139-EE8F-86D0143A27F2}"/>
              </a:ext>
            </a:extLst>
          </p:cNvPr>
          <p:cNvCxnSpPr>
            <a:cxnSpLocks/>
            <a:stCxn id="18" idx="1"/>
          </p:cNvCxnSpPr>
          <p:nvPr/>
        </p:nvCxnSpPr>
        <p:spPr bwMode="auto">
          <a:xfrm flipH="1" flipV="1">
            <a:off x="5382491" y="3104422"/>
            <a:ext cx="1934098" cy="2522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7" name="Rectangle 26">
            <a:extLst>
              <a:ext uri="{FF2B5EF4-FFF2-40B4-BE49-F238E27FC236}">
                <a16:creationId xmlns:a16="http://schemas.microsoft.com/office/drawing/2014/main" id="{22DF2925-482A-E3F3-6027-2DBE32FE9880}"/>
              </a:ext>
            </a:extLst>
          </p:cNvPr>
          <p:cNvSpPr/>
          <p:nvPr/>
        </p:nvSpPr>
        <p:spPr bwMode="auto">
          <a:xfrm>
            <a:off x="1978429" y="3005051"/>
            <a:ext cx="3404062" cy="257694"/>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23" name="Straight Arrow Connector 22">
            <a:extLst>
              <a:ext uri="{FF2B5EF4-FFF2-40B4-BE49-F238E27FC236}">
                <a16:creationId xmlns:a16="http://schemas.microsoft.com/office/drawing/2014/main" id="{491743B9-EEC5-67AA-7EC2-F67A1167947B}"/>
              </a:ext>
            </a:extLst>
          </p:cNvPr>
          <p:cNvCxnSpPr>
            <a:cxnSpLocks/>
            <a:stCxn id="19" idx="1"/>
            <a:endCxn id="29" idx="3"/>
          </p:cNvCxnSpPr>
          <p:nvPr/>
        </p:nvCxnSpPr>
        <p:spPr bwMode="auto">
          <a:xfrm flipH="1">
            <a:off x="6065205" y="4783753"/>
            <a:ext cx="1251384" cy="38704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9" name="Rectangle 28">
            <a:extLst>
              <a:ext uri="{FF2B5EF4-FFF2-40B4-BE49-F238E27FC236}">
                <a16:creationId xmlns:a16="http://schemas.microsoft.com/office/drawing/2014/main" id="{98612BEC-A6A0-3D00-7967-EE7413B4441F}"/>
              </a:ext>
            </a:extLst>
          </p:cNvPr>
          <p:cNvSpPr/>
          <p:nvPr/>
        </p:nvSpPr>
        <p:spPr bwMode="auto">
          <a:xfrm>
            <a:off x="1001685" y="3519054"/>
            <a:ext cx="5063520" cy="3303481"/>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33" name="Connector: Elbow 32">
            <a:extLst>
              <a:ext uri="{FF2B5EF4-FFF2-40B4-BE49-F238E27FC236}">
                <a16:creationId xmlns:a16="http://schemas.microsoft.com/office/drawing/2014/main" id="{02A7A741-55F0-C763-EBD3-2FC38B751354}"/>
              </a:ext>
            </a:extLst>
          </p:cNvPr>
          <p:cNvCxnSpPr>
            <a:stCxn id="18" idx="3"/>
          </p:cNvCxnSpPr>
          <p:nvPr/>
        </p:nvCxnSpPr>
        <p:spPr bwMode="auto">
          <a:xfrm>
            <a:off x="9540711" y="3356709"/>
            <a:ext cx="600816" cy="2528702"/>
          </a:xfrm>
          <a:prstGeom prst="bentConnector2">
            <a:avLst/>
          </a:prstGeom>
          <a:solidFill>
            <a:schemeClr val="accent1"/>
          </a:solidFill>
          <a:ln w="9525" cap="flat" cmpd="sng" algn="ctr">
            <a:solidFill>
              <a:srgbClr val="0000FF"/>
            </a:solidFill>
            <a:prstDash val="solid"/>
            <a:round/>
            <a:headEnd type="none" w="med" len="med"/>
            <a:tailEnd type="triangle"/>
          </a:ln>
          <a:effectLst/>
        </p:spPr>
      </p:cxnSp>
      <p:sp>
        <p:nvSpPr>
          <p:cNvPr id="35" name="TextBox 34">
            <a:extLst>
              <a:ext uri="{FF2B5EF4-FFF2-40B4-BE49-F238E27FC236}">
                <a16:creationId xmlns:a16="http://schemas.microsoft.com/office/drawing/2014/main" id="{7A0C6F49-5380-017B-27DC-2F7F5CB50AC5}"/>
              </a:ext>
            </a:extLst>
          </p:cNvPr>
          <p:cNvSpPr txBox="1"/>
          <p:nvPr/>
        </p:nvSpPr>
        <p:spPr>
          <a:xfrm>
            <a:off x="41902" y="2951343"/>
            <a:ext cx="718983" cy="461665"/>
          </a:xfrm>
          <a:prstGeom prst="rect">
            <a:avLst/>
          </a:prstGeom>
          <a:noFill/>
          <a:ln>
            <a:solidFill>
              <a:srgbClr val="0000FF"/>
            </a:solidFill>
          </a:ln>
        </p:spPr>
        <p:txBody>
          <a:bodyPr wrap="square">
            <a:spAutoFit/>
          </a:bodyPr>
          <a:lstStyle/>
          <a:p>
            <a:pPr>
              <a:spcAft>
                <a:spcPts val="900"/>
              </a:spcAft>
            </a:pPr>
            <a:r>
              <a:rPr lang="en-GB" sz="8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0: Find the merge request here</a:t>
            </a:r>
          </a:p>
        </p:txBody>
      </p:sp>
      <p:cxnSp>
        <p:nvCxnSpPr>
          <p:cNvPr id="36" name="Straight Arrow Connector 35">
            <a:extLst>
              <a:ext uri="{FF2B5EF4-FFF2-40B4-BE49-F238E27FC236}">
                <a16:creationId xmlns:a16="http://schemas.microsoft.com/office/drawing/2014/main" id="{79D07A8F-D4A2-9FA8-87B5-45CA483B5EE8}"/>
              </a:ext>
            </a:extLst>
          </p:cNvPr>
          <p:cNvCxnSpPr>
            <a:cxnSpLocks/>
            <a:stCxn id="35" idx="0"/>
          </p:cNvCxnSpPr>
          <p:nvPr/>
        </p:nvCxnSpPr>
        <p:spPr bwMode="auto">
          <a:xfrm flipV="1">
            <a:off x="401394" y="2057400"/>
            <a:ext cx="579511" cy="89394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360641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and has 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0"/>
            <a:ext cx="11183938" cy="4711391"/>
          </a:xfrm>
        </p:spPr>
        <p:txBody>
          <a:bodyPr/>
          <a:lstStyle/>
          <a:p>
            <a:r>
              <a:rPr lang="en-US" sz="2400" dirty="0">
                <a:latin typeface="Calibri" panose="020F0502020204030204" pitchFamily="34" charset="0"/>
                <a:ea typeface="等线" panose="02010600030101010101" pitchFamily="2" charset="-122"/>
              </a:rPr>
              <a:t>High level steps for CR Authors</a:t>
            </a:r>
            <a:endParaRPr lang="en-US" sz="24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 simple guide of Forge usage with screenshot for newcomers</a:t>
            </a:r>
            <a:r>
              <a:rPr lang="en-US" sz="2400" dirty="0">
                <a:effectLst/>
                <a:latin typeface="Calibri" panose="020F0502020204030204" pitchFamily="34" charset="0"/>
                <a:ea typeface="等线" panose="02010600030101010101" pitchFamily="2" charset="-122"/>
              </a:rPr>
              <a:t>:</a:t>
            </a: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altLang="zh-CN" sz="1400" dirty="0">
                <a:latin typeface="Calibri" panose="020F0502020204030204" pitchFamily="34" charset="0"/>
                <a:ea typeface="等线" panose="02010600030101010101" pitchFamily="2" charset="-122"/>
              </a:rPr>
              <a:t>P</a:t>
            </a:r>
            <a:r>
              <a:rPr lang="en-US" sz="1400" dirty="0">
                <a:latin typeface="Calibri" panose="020F0502020204030204" pitchFamily="34" charset="0"/>
                <a:ea typeface="等线" panose="02010600030101010101" pitchFamily="2" charset="-122"/>
              </a:rPr>
              <a:t>inpoint the cause of validation failure </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latin typeface="Calibri" panose="020F0502020204030204" pitchFamily="34" charset="0"/>
                <a:ea typeface="等线" panose="02010600030101010101" pitchFamily="2" charset="-122"/>
              </a:rPr>
              <a:t>Generating word CR (code change part) automatically with a Draft merge request </a:t>
            </a:r>
            <a:endParaRPr lang="en-US" sz="18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p>
          <a:p>
            <a:pPr marL="609585" lvl="1" indent="-609585">
              <a:buBlip>
                <a:blip r:embed="rId3"/>
              </a:buBlip>
            </a:pPr>
            <a:r>
              <a:rPr lang="en-US" altLang="zh-CN" sz="2400" dirty="0">
                <a:latin typeface="Calibri" panose="020F0502020204030204" pitchFamily="34" charset="0"/>
                <a:ea typeface="等线" panose="02010600030101010101" pitchFamily="2" charset="-122"/>
                <a:cs typeface="+mn-cs"/>
              </a:rPr>
              <a:t>Common Q&amp;A </a:t>
            </a:r>
            <a:endParaRPr lang="zh-CN" altLang="en-US" sz="2400" dirty="0">
              <a:latin typeface="Calibri" panose="020F0502020204030204" pitchFamily="34" charset="0"/>
              <a:ea typeface="等线" panose="02010600030101010101" pitchFamily="2" charset="-122"/>
              <a:cs typeface="+mn-cs"/>
            </a:endParaRPr>
          </a:p>
          <a:p>
            <a:pPr lvl="1"/>
            <a:endParaRPr lang="en-US" sz="1400" dirty="0">
              <a:latin typeface="Calibri" panose="020F0502020204030204" pitchFamily="34" charset="0"/>
              <a:ea typeface="等线" panose="02010600030101010101" pitchFamily="2" charset="-122"/>
            </a:endParaRPr>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title" idx="4294967295"/>
          </p:nvPr>
        </p:nvSpPr>
        <p:spPr bwMode="auto">
          <a:xfrm>
            <a:off x="557213" y="16510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mj-lt"/>
                <a:ea typeface="+mj-ea"/>
                <a:cs typeface="+mj-cs"/>
              </a:rPr>
              <a:t>Git:</a:t>
            </a:r>
            <a:r>
              <a:rPr kumimoji="0" lang="zh-CN" altLang="en-US" sz="4200" b="0" i="0" u="none" strike="noStrike" kern="0" cap="none" spc="0" normalizeH="0" baseline="0" noProof="0" dirty="0">
                <a:ln>
                  <a:noFill/>
                </a:ln>
                <a:solidFill>
                  <a:srgbClr val="FF0000"/>
                </a:solidFill>
                <a:effectLst/>
                <a:uLnTx/>
                <a:uFillTx/>
                <a:latin typeface="+mj-lt"/>
                <a:ea typeface="+mj-ea"/>
                <a:cs typeface="+mj-cs"/>
              </a:rPr>
              <a:t> </a:t>
            </a:r>
            <a:r>
              <a:rPr kumimoji="0" lang="en-US" altLang="zh-CN" sz="4200" b="0" i="0" u="none" strike="noStrike" kern="0" cap="none" spc="0" normalizeH="0" baseline="0" noProof="0" dirty="0">
                <a:ln>
                  <a:noFill/>
                </a:ln>
                <a:solidFill>
                  <a:srgbClr val="FF0000"/>
                </a:solidFill>
                <a:effectLst/>
                <a:uLnTx/>
                <a:uFillTx/>
                <a:latin typeface="+mj-lt"/>
                <a:ea typeface="+mj-ea"/>
                <a:cs typeface="+mj-cs"/>
              </a:rPr>
              <a:t>Rebase</a:t>
            </a:r>
            <a:endParaRPr kumimoji="0" lang="en-US" sz="4200" b="0" i="0" u="none" strike="noStrike" kern="0" cap="none" spc="0" normalizeH="0" baseline="0" noProof="0" dirty="0">
              <a:ln>
                <a:noFill/>
              </a:ln>
              <a:solidFill>
                <a:srgbClr val="FF0000"/>
              </a:solidFill>
              <a:effectLst/>
              <a:uLnTx/>
              <a:uFillTx/>
              <a:latin typeface="+mj-lt"/>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43592"/>
            <a:ext cx="8232603" cy="5013514"/>
          </a:xfrm>
          <a:prstGeom prst="rect">
            <a:avLst/>
          </a:prstGeom>
        </p:spPr>
      </p:pic>
      <p:sp>
        <p:nvSpPr>
          <p:cNvPr id="6" name="Title 5">
            <a:extLst>
              <a:ext uri="{FF2B5EF4-FFF2-40B4-BE49-F238E27FC236}">
                <a16:creationId xmlns:a16="http://schemas.microsoft.com/office/drawing/2014/main" id="{E514BBBB-D30C-4634-9065-A59C87E49DA1}"/>
              </a:ext>
            </a:extLst>
          </p:cNvPr>
          <p:cNvSpPr>
            <a:spLocks noGrp="1"/>
          </p:cNvSpPr>
          <p:nvPr>
            <p:ph type="title" idx="4294967295"/>
          </p:nvPr>
        </p:nvSpPr>
        <p:spPr>
          <a:xfrm>
            <a:off x="8474560" y="1739848"/>
            <a:ext cx="3077899" cy="6001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sng"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Fetch origin </a:t>
            </a:r>
            <a:r>
              <a:rPr kumimoji="0" lang="en-US" altLang="zh-CN"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copies all branches from remote </a:t>
            </a:r>
            <a:r>
              <a:rPr kumimoji="0" lang="en-US" alt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refs/heads name space and store them to local refs/remotes/origin name space</a:t>
            </a:r>
            <a:endParaRPr kumimoji="0" 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658138" cy="261610"/>
          </a:xfrm>
          <a:prstGeom prst="rect">
            <a:avLst/>
          </a:prstGeom>
        </p:spPr>
        <p:txBody>
          <a:bodyPr wrap="square">
            <a:spAutoFit/>
          </a:bodyPr>
          <a:lstStyle/>
          <a:p>
            <a:r>
              <a:rPr lang="en-US" altLang="zh-CN" sz="1100" dirty="0">
                <a:solidFill>
                  <a:srgbClr val="3333FF"/>
                </a:solidFill>
              </a:rPr>
              <a:t>Use some tools (e.g.,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7239497" y="5323532"/>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94056-0B71-F58B-6C70-687E286FE4EC}"/>
              </a:ext>
            </a:extLst>
          </p:cNvPr>
          <p:cNvSpPr>
            <a:spLocks noGrp="1"/>
          </p:cNvSpPr>
          <p:nvPr>
            <p:ph type="body" sz="quarter" idx="11"/>
          </p:nvPr>
        </p:nvSpPr>
        <p:spPr/>
        <p:txBody>
          <a:bodyPr/>
          <a:lstStyle/>
          <a:p>
            <a:r>
              <a:rPr lang="en-US" altLang="zh-CN" dirty="0"/>
              <a:t>Common Q&amp;A</a:t>
            </a:r>
            <a:endParaRPr lang="zh-CN" altLang="en-US" dirty="0"/>
          </a:p>
        </p:txBody>
      </p:sp>
      <p:sp>
        <p:nvSpPr>
          <p:cNvPr id="4" name="Text Placeholder 3">
            <a:extLst>
              <a:ext uri="{FF2B5EF4-FFF2-40B4-BE49-F238E27FC236}">
                <a16:creationId xmlns:a16="http://schemas.microsoft.com/office/drawing/2014/main" id="{57E4E346-7ACD-A53C-38B6-FB191E5216E4}"/>
              </a:ext>
            </a:extLst>
          </p:cNvPr>
          <p:cNvSpPr>
            <a:spLocks noGrp="1"/>
          </p:cNvSpPr>
          <p:nvPr>
            <p:ph type="body" sz="quarter" idx="12"/>
          </p:nvPr>
        </p:nvSpPr>
        <p:spPr>
          <a:xfrm>
            <a:off x="410596" y="1046815"/>
            <a:ext cx="11461183" cy="3972270"/>
          </a:xfrm>
        </p:spPr>
        <p:txBody>
          <a:bodyPr>
            <a:normAutofit fontScale="70000" lnSpcReduction="20000"/>
          </a:bodyPr>
          <a:lstStyle/>
          <a:p>
            <a:r>
              <a:rPr lang="en-US" altLang="zh-CN" dirty="0">
                <a:solidFill>
                  <a:srgbClr val="0000FF"/>
                </a:solidFill>
              </a:rPr>
              <a:t>Q1. I can not create branch, (or I do not see the New branch/Merge Request button)?</a:t>
            </a:r>
          </a:p>
          <a:p>
            <a:r>
              <a:rPr lang="en-US" altLang="zh-CN" dirty="0"/>
              <a:t>A1: You are not logged in to Forge, refer to </a:t>
            </a:r>
            <a:r>
              <a:rPr lang="en-US" altLang="zh-CN" dirty="0">
                <a:hlinkClick r:id="rId2" action="ppaction://hlinksldjump"/>
              </a:rPr>
              <a:t>login to Forge</a:t>
            </a:r>
            <a:r>
              <a:rPr lang="en-US" altLang="zh-CN" dirty="0"/>
              <a:t>. Or you do not have the edit permission, send request to MCC for the same.</a:t>
            </a:r>
          </a:p>
          <a:p>
            <a:endParaRPr lang="en-US" altLang="zh-CN" dirty="0"/>
          </a:p>
          <a:p>
            <a:r>
              <a:rPr lang="en-US" altLang="zh-CN" dirty="0">
                <a:solidFill>
                  <a:srgbClr val="0000FF"/>
                </a:solidFill>
              </a:rPr>
              <a:t>Q2. After creating the MR and commits, if there further revision of stage 3, anything to do with MR</a:t>
            </a:r>
            <a:r>
              <a:rPr lang="en-US" altLang="zh-CN" dirty="0"/>
              <a:t>? </a:t>
            </a:r>
          </a:p>
          <a:p>
            <a:pPr>
              <a:lnSpc>
                <a:spcPts val="2000"/>
              </a:lnSpc>
            </a:pPr>
            <a:r>
              <a:rPr lang="en-US" altLang="zh-CN" sz="2100" dirty="0"/>
              <a:t>A2: MR link remains the same, but there will be new commit code. Each commit has one commit code and there will be new validation record. You only need to update the final commit code to CR cover page (no change to MR link). You can also get the update word artifact with the same MR link and update commit code.</a:t>
            </a:r>
          </a:p>
          <a:p>
            <a:endParaRPr lang="en-US" altLang="zh-CN" dirty="0"/>
          </a:p>
          <a:p>
            <a:r>
              <a:rPr lang="en-US" altLang="zh-CN" dirty="0">
                <a:solidFill>
                  <a:srgbClr val="0000FF"/>
                </a:solidFill>
              </a:rPr>
              <a:t>Q3. I can create CR branch from a release/integration branch or a tag, what’s the difference?</a:t>
            </a:r>
          </a:p>
          <a:p>
            <a:pPr>
              <a:lnSpc>
                <a:spcPts val="2000"/>
              </a:lnSpc>
            </a:pPr>
            <a:r>
              <a:rPr lang="en-US" altLang="zh-CN" dirty="0"/>
              <a:t>A3: A branch is an active line of development whereas a tag is an immutable reference to a specific commit on a branch.  Tag is a </a:t>
            </a:r>
            <a:r>
              <a:rPr lang="en-US" altLang="zh-CN" b="1" dirty="0"/>
              <a:t>fixed</a:t>
            </a:r>
            <a:r>
              <a:rPr lang="en-US" altLang="zh-CN" dirty="0"/>
              <a:t> version number, point to a specific version of code e.g., code approved in SA#100 meeting. A branch of Rel-18 is changing from time to time when never there is a new batch of contents approved for Rel-18.  Hence, creating a CR branch from a Rel-18 branch, the CR branch created at different meeting will have </a:t>
            </a:r>
            <a:r>
              <a:rPr lang="en-US" altLang="zh-CN" b="1" dirty="0"/>
              <a:t>different</a:t>
            </a:r>
            <a:r>
              <a:rPr lang="en-US" altLang="zh-CN" dirty="0"/>
              <a:t> contents (i.e., the latest Rel-18 contents of the recent SA meeting). Creating a CR branch from a Rel-18 tag, the CR branch will </a:t>
            </a:r>
            <a:r>
              <a:rPr lang="en-US" altLang="zh-CN" b="1" dirty="0"/>
              <a:t>always</a:t>
            </a:r>
            <a:r>
              <a:rPr lang="en-US" altLang="zh-CN" dirty="0"/>
              <a:t> have </a:t>
            </a:r>
            <a:r>
              <a:rPr lang="en-US" altLang="zh-CN" u="sng" dirty="0"/>
              <a:t>the same contents </a:t>
            </a:r>
            <a:r>
              <a:rPr lang="en-US" altLang="zh-CN" dirty="0"/>
              <a:t>as that in the Tag.</a:t>
            </a:r>
          </a:p>
          <a:p>
            <a:endParaRPr lang="zh-CN" altLang="en-US" dirty="0"/>
          </a:p>
        </p:txBody>
      </p:sp>
      <p:pic>
        <p:nvPicPr>
          <p:cNvPr id="6" name="Picture 5" descr="A blue rectangle with white text&#10;&#10;Description automatically generated">
            <a:extLst>
              <a:ext uri="{FF2B5EF4-FFF2-40B4-BE49-F238E27FC236}">
                <a16:creationId xmlns:a16="http://schemas.microsoft.com/office/drawing/2014/main" id="{5687E2D7-197B-2633-E151-9B4254E3D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451" y="729777"/>
            <a:ext cx="792549" cy="293395"/>
          </a:xfrm>
          <a:prstGeom prst="rect">
            <a:avLst/>
          </a:prstGeom>
        </p:spPr>
      </p:pic>
      <p:pic>
        <p:nvPicPr>
          <p:cNvPr id="8" name="Picture 7" descr="A close up of a sign&#10;&#10;Description automatically generated">
            <a:extLst>
              <a:ext uri="{FF2B5EF4-FFF2-40B4-BE49-F238E27FC236}">
                <a16:creationId xmlns:a16="http://schemas.microsoft.com/office/drawing/2014/main" id="{E5205634-9780-3C90-DC77-3E888CBC9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536" y="716446"/>
            <a:ext cx="895428" cy="297206"/>
          </a:xfrm>
          <a:prstGeom prst="rect">
            <a:avLst/>
          </a:prstGeom>
        </p:spPr>
      </p:pic>
      <p:sp>
        <p:nvSpPr>
          <p:cNvPr id="5" name="TextBox 4">
            <a:extLst>
              <a:ext uri="{FF2B5EF4-FFF2-40B4-BE49-F238E27FC236}">
                <a16:creationId xmlns:a16="http://schemas.microsoft.com/office/drawing/2014/main" id="{0D3191D9-CC4B-C6F1-2940-61A3EFE20274}"/>
              </a:ext>
            </a:extLst>
          </p:cNvPr>
          <p:cNvSpPr txBox="1"/>
          <p:nvPr/>
        </p:nvSpPr>
        <p:spPr>
          <a:xfrm>
            <a:off x="273787" y="5073148"/>
            <a:ext cx="11734800" cy="1302921"/>
          </a:xfrm>
          <a:prstGeom prst="rect">
            <a:avLst/>
          </a:prstGeom>
          <a:noFill/>
        </p:spPr>
        <p:txBody>
          <a:bodyPr wrap="square">
            <a:spAutoFit/>
          </a:bodyPr>
          <a:lstStyle/>
          <a:p>
            <a:pPr>
              <a:lnSpc>
                <a:spcPct val="80000"/>
              </a:lnSpc>
              <a:spcBef>
                <a:spcPts val="0"/>
              </a:spcBef>
              <a:spcAft>
                <a:spcPts val="800"/>
              </a:spcAft>
            </a:pPr>
            <a:r>
              <a:rPr lang="en-US" altLang="zh-CN" sz="1500" dirty="0">
                <a:solidFill>
                  <a:srgbClr val="0000FF"/>
                </a:solidFill>
                <a:latin typeface="Nokia Pure Text Light" panose="020B0403020202020204" pitchFamily="34" charset="0"/>
                <a:ea typeface="Nokia Pure Text Light" panose="020B0403020202020204" pitchFamily="34" charset="0"/>
                <a:cs typeface="+mn-cs"/>
              </a:rPr>
              <a:t>Q4. What’s the relationship of SA5 repository and 5G_APIs repository</a:t>
            </a:r>
          </a:p>
          <a:p>
            <a:r>
              <a:rPr lang="en-US" altLang="zh-CN" sz="1500" dirty="0">
                <a:solidFill>
                  <a:schemeClr val="tx2"/>
                </a:solidFill>
                <a:latin typeface="Nokia Pure Text Light" panose="020B0403020202020204" pitchFamily="34" charset="0"/>
                <a:ea typeface="Nokia Pure Text Light" panose="020B0403020202020204" pitchFamily="34" charset="0"/>
                <a:cs typeface="+mn-cs"/>
              </a:rPr>
              <a:t>A4: As per request, after each SA plenary meeting. OAM OpenAPI files will be copied to 5G_APIs repository for all releases by code moderators. At the end of SA plenary meeting, 5G_APIs will create tags for each release and so does SA5 repository. For the same release, the tags from 5G_APIs and SA5 repository point to the same version of OAM OpenAPI contents. SA5 OAM CR author may use the OpenAPI files/tags in 5G_APIs but not recommended.</a:t>
            </a:r>
          </a:p>
        </p:txBody>
      </p:sp>
      <p:sp>
        <p:nvSpPr>
          <p:cNvPr id="2" name="TextBox 1">
            <a:extLst>
              <a:ext uri="{FF2B5EF4-FFF2-40B4-BE49-F238E27FC236}">
                <a16:creationId xmlns:a16="http://schemas.microsoft.com/office/drawing/2014/main" id="{C6F237A2-0476-FB01-E1DC-44AADFFF10B3}"/>
              </a:ext>
            </a:extLst>
          </p:cNvPr>
          <p:cNvSpPr txBox="1"/>
          <p:nvPr/>
        </p:nvSpPr>
        <p:spPr>
          <a:xfrm rot="19421671">
            <a:off x="-196187" y="185006"/>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154</a:t>
            </a:r>
            <a:endParaRPr lang="en-US" dirty="0"/>
          </a:p>
        </p:txBody>
      </p:sp>
    </p:spTree>
    <p:extLst>
      <p:ext uri="{BB962C8B-B14F-4D97-AF65-F5344CB8AC3E}">
        <p14:creationId xmlns:p14="http://schemas.microsoft.com/office/powerpoint/2010/main" val="3159306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6D407-F34C-8852-D86F-97243E4A598F}"/>
              </a:ext>
            </a:extLst>
          </p:cNvPr>
          <p:cNvSpPr>
            <a:spLocks noGrp="1"/>
          </p:cNvSpPr>
          <p:nvPr>
            <p:ph type="body" sz="quarter" idx="11"/>
          </p:nvPr>
        </p:nvSpPr>
        <p:spPr/>
        <p:txBody>
          <a:bodyPr/>
          <a:lstStyle/>
          <a:p>
            <a:r>
              <a:rPr lang="en-US" altLang="zh-CN" dirty="0"/>
              <a:t>Reference</a:t>
            </a:r>
            <a:endParaRPr lang="zh-CN" altLang="en-US" dirty="0"/>
          </a:p>
        </p:txBody>
      </p:sp>
      <p:sp>
        <p:nvSpPr>
          <p:cNvPr id="4" name="Text Placeholder 3">
            <a:extLst>
              <a:ext uri="{FF2B5EF4-FFF2-40B4-BE49-F238E27FC236}">
                <a16:creationId xmlns:a16="http://schemas.microsoft.com/office/drawing/2014/main" id="{4382A511-0804-D302-11FB-5685E588788E}"/>
              </a:ext>
            </a:extLst>
          </p:cNvPr>
          <p:cNvSpPr>
            <a:spLocks noGrp="1"/>
          </p:cNvSpPr>
          <p:nvPr>
            <p:ph type="body" sz="quarter" idx="12"/>
          </p:nvPr>
        </p:nvSpPr>
        <p:spPr/>
        <p:txBody>
          <a:bodyPr>
            <a:normAutofit/>
          </a:bodyPr>
          <a:lstStyle/>
          <a:p>
            <a:pPr marL="342900" indent="-342900">
              <a:buFont typeface="Arial" panose="020B0604020202020204" pitchFamily="34" charset="0"/>
              <a:buChar char="•"/>
            </a:pPr>
            <a:r>
              <a:rPr lang="en-US" altLang="zh-CN" sz="1600" dirty="0"/>
              <a:t>Wiki for CI/CD pipeline, validation and Word CR text: </a:t>
            </a:r>
            <a:r>
              <a:rPr lang="en-US" altLang="zh-CN" sz="1600" dirty="0">
                <a:hlinkClick r:id="rId2"/>
              </a:rPr>
              <a:t>https://forge.3gpp.org/rep/sa5/MnS/-/wikis/home</a:t>
            </a:r>
            <a:endParaRPr lang="en-US" altLang="zh-CN" sz="1600" dirty="0"/>
          </a:p>
          <a:p>
            <a:pPr marL="342900" indent="-342900">
              <a:buFont typeface="Arial" panose="020B0604020202020204" pitchFamily="34" charset="0"/>
              <a:buChar char="•"/>
            </a:pPr>
            <a:r>
              <a:rPr lang="en-US" altLang="zh-CN" sz="1600" dirty="0"/>
              <a:t>Git resource: </a:t>
            </a:r>
            <a:r>
              <a:rPr lang="en-US" altLang="zh-CN" sz="1600" dirty="0">
                <a:hlinkClick r:id="rId3"/>
              </a:rPr>
              <a:t>Git (git-scm.com)</a:t>
            </a:r>
            <a:r>
              <a:rPr lang="en-US" altLang="zh-CN" sz="1600" dirty="0"/>
              <a:t> or </a:t>
            </a:r>
            <a:r>
              <a:rPr lang="en-US" altLang="zh-CN" sz="1600" dirty="0">
                <a:hlinkClick r:id="rId4"/>
              </a:rPr>
              <a:t>Index · User · Help · GitLab (3gpp.org)</a:t>
            </a:r>
            <a:endParaRPr lang="en-US" altLang="zh-CN" sz="1600" dirty="0">
              <a:solidFill>
                <a:srgbClr val="0000FF"/>
              </a:solidFill>
            </a:endParaRPr>
          </a:p>
          <a:p>
            <a:pPr marL="342900" indent="-342900">
              <a:buFont typeface="Arial" panose="020B0604020202020204" pitchFamily="34" charset="0"/>
              <a:buChar char="•"/>
            </a:pPr>
            <a:r>
              <a:rPr lang="en-US" altLang="zh-CN" sz="1600" dirty="0"/>
              <a:t>Forge Repository list: </a:t>
            </a:r>
            <a:r>
              <a:rPr lang="en-US" altLang="zh-CN" sz="1600" dirty="0">
                <a:hlinkClick r:id="rId5"/>
              </a:rPr>
              <a:t>https://forge.3gpp.org/rep/explore</a:t>
            </a:r>
            <a:endParaRPr lang="en-US" altLang="zh-CN" sz="1600" dirty="0"/>
          </a:p>
          <a:p>
            <a:pPr marL="342900" indent="-342900">
              <a:buFont typeface="Arial" panose="020B0604020202020204" pitchFamily="34" charset="0"/>
              <a:buChar char="•"/>
            </a:pPr>
            <a:r>
              <a:rPr lang="en-US" altLang="zh-CN" sz="1600" dirty="0"/>
              <a:t>Direct Link to SA5 repository start page</a:t>
            </a:r>
            <a:r>
              <a:rPr lang="en-US" altLang="zh-CN" sz="1050" dirty="0"/>
              <a:t>: </a:t>
            </a:r>
            <a:r>
              <a:rPr lang="en-US" altLang="zh-CN" sz="1400" dirty="0">
                <a:hlinkClick r:id="rId6"/>
              </a:rPr>
              <a:t>https://forge.3gpp.org/rep/sa5/MnS</a:t>
            </a:r>
            <a:endParaRPr lang="en-US" altLang="zh-CN" sz="1400" dirty="0"/>
          </a:p>
          <a:p>
            <a:pPr marL="342900" indent="-342900">
              <a:buFont typeface="Arial" panose="020B0604020202020204" pitchFamily="34" charset="0"/>
              <a:buChar char="•"/>
            </a:pPr>
            <a:r>
              <a:rPr lang="en-US" altLang="zh-CN" sz="1600" dirty="0"/>
              <a:t>Direct Link to 5G_APIs repository</a:t>
            </a:r>
            <a:r>
              <a:rPr lang="en-US" altLang="zh-CN" sz="1400" dirty="0"/>
              <a:t>: </a:t>
            </a:r>
            <a:r>
              <a:rPr lang="en-US" altLang="zh-CN" sz="1400" dirty="0">
                <a:hlinkClick r:id="rId7"/>
              </a:rPr>
              <a:t>https://forge.3gpp.org/rep/all/5G_APIs</a:t>
            </a:r>
            <a:r>
              <a:rPr lang="en-US" altLang="zh-CN" sz="1400" dirty="0"/>
              <a:t> (store a copy of SA5 OpenAPI solution set for Rel16/17/18, including both CH and OAM)</a:t>
            </a:r>
          </a:p>
          <a:p>
            <a:pPr marL="342900" indent="-342900">
              <a:buFont typeface="Arial" panose="020B0604020202020204" pitchFamily="34" charset="0"/>
              <a:buChar char="•"/>
            </a:pPr>
            <a:endParaRPr lang="en-US" altLang="zh-CN" sz="1400" dirty="0"/>
          </a:p>
          <a:p>
            <a:pPr marL="342900" indent="-342900">
              <a:buFont typeface="Arial" panose="020B0604020202020204" pitchFamily="34" charset="0"/>
              <a:buChar char="•"/>
            </a:pPr>
            <a:endParaRPr lang="en-US" altLang="zh-CN" sz="1600" dirty="0"/>
          </a:p>
          <a:p>
            <a:pPr marL="342900" indent="-342900">
              <a:buFont typeface="Arial" panose="020B0604020202020204" pitchFamily="34" charset="0"/>
              <a:buChar char="•"/>
            </a:pPr>
            <a:endParaRPr lang="zh-CN" altLang="en-US" sz="1600" dirty="0"/>
          </a:p>
        </p:txBody>
      </p:sp>
      <p:sp>
        <p:nvSpPr>
          <p:cNvPr id="5" name="TextBox 4">
            <a:extLst>
              <a:ext uri="{FF2B5EF4-FFF2-40B4-BE49-F238E27FC236}">
                <a16:creationId xmlns:a16="http://schemas.microsoft.com/office/drawing/2014/main" id="{4D9DEEC7-0438-DBB9-2FF9-873728BDBF06}"/>
              </a:ext>
            </a:extLst>
          </p:cNvPr>
          <p:cNvSpPr txBox="1"/>
          <p:nvPr/>
        </p:nvSpPr>
        <p:spPr>
          <a:xfrm rot="19421671">
            <a:off x="-196187" y="185006"/>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154</a:t>
            </a:r>
            <a:endParaRPr lang="en-US" dirty="0"/>
          </a:p>
        </p:txBody>
      </p:sp>
    </p:spTree>
    <p:extLst>
      <p:ext uri="{BB962C8B-B14F-4D97-AF65-F5344CB8AC3E}">
        <p14:creationId xmlns:p14="http://schemas.microsoft.com/office/powerpoint/2010/main" val="21015176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7E10E9-9DFF-F887-6AD0-7CAB262851CD}"/>
              </a:ext>
            </a:extLst>
          </p:cNvPr>
          <p:cNvSpPr>
            <a:spLocks noGrp="1"/>
          </p:cNvSpPr>
          <p:nvPr>
            <p:ph type="body" sz="quarter" idx="10"/>
          </p:nvPr>
        </p:nvSpPr>
        <p:spPr/>
        <p:txBody>
          <a:bodyPr/>
          <a:lstStyle/>
          <a:p>
            <a:r>
              <a:rPr lang="en-US" altLang="zh-CN" dirty="0"/>
              <a:t>Since SA5#152</a:t>
            </a:r>
            <a:endParaRPr lang="zh-CN" altLang="en-US" dirty="0"/>
          </a:p>
        </p:txBody>
      </p:sp>
      <p:sp>
        <p:nvSpPr>
          <p:cNvPr id="3" name="Text Placeholder 2">
            <a:extLst>
              <a:ext uri="{FF2B5EF4-FFF2-40B4-BE49-F238E27FC236}">
                <a16:creationId xmlns:a16="http://schemas.microsoft.com/office/drawing/2014/main" id="{035A88D3-731B-1AD2-26FB-2D25FEE51955}"/>
              </a:ext>
            </a:extLst>
          </p:cNvPr>
          <p:cNvSpPr>
            <a:spLocks noGrp="1"/>
          </p:cNvSpPr>
          <p:nvPr>
            <p:ph type="body" sz="quarter" idx="11"/>
          </p:nvPr>
        </p:nvSpPr>
        <p:spPr/>
        <p:txBody>
          <a:bodyPr/>
          <a:lstStyle/>
          <a:p>
            <a:r>
              <a:rPr lang="en-US" altLang="zh-CN" dirty="0"/>
              <a:t>Change History</a:t>
            </a:r>
            <a:endParaRPr lang="zh-CN" altLang="en-US" dirty="0"/>
          </a:p>
        </p:txBody>
      </p:sp>
      <p:sp>
        <p:nvSpPr>
          <p:cNvPr id="4" name="Text Placeholder 3">
            <a:extLst>
              <a:ext uri="{FF2B5EF4-FFF2-40B4-BE49-F238E27FC236}">
                <a16:creationId xmlns:a16="http://schemas.microsoft.com/office/drawing/2014/main" id="{0F2269B4-F033-ACBC-A384-CC5850599151}"/>
              </a:ext>
            </a:extLst>
          </p:cNvPr>
          <p:cNvSpPr>
            <a:spLocks noGrp="1"/>
          </p:cNvSpPr>
          <p:nvPr>
            <p:ph type="body" sz="quarter" idx="12"/>
          </p:nvPr>
        </p:nvSpPr>
        <p:spPr/>
        <p:txBody>
          <a:bodyPr/>
          <a:lstStyle/>
          <a:p>
            <a:pPr marL="342900" indent="-342900">
              <a:buFont typeface="Arial" panose="020B0604020202020204" pitchFamily="34" charset="0"/>
              <a:buChar char="•"/>
            </a:pPr>
            <a:r>
              <a:rPr lang="en-US" altLang="zh-CN" dirty="0"/>
              <a:t>SA5#152: high level workflow, </a:t>
            </a:r>
            <a:r>
              <a:rPr lang="en-US" altLang="zh-CN" dirty="0" err="1"/>
              <a:t>WebIDE</a:t>
            </a:r>
            <a:r>
              <a:rPr lang="en-US" altLang="zh-CN" dirty="0"/>
              <a:t> updated</a:t>
            </a:r>
          </a:p>
          <a:p>
            <a:pPr marL="342900" indent="-342900">
              <a:buFont typeface="Arial" panose="020B0604020202020204" pitchFamily="34" charset="0"/>
              <a:buChar char="•"/>
            </a:pPr>
            <a:r>
              <a:rPr lang="en-US" altLang="zh-CN" dirty="0"/>
              <a:t>SA5#154: wording update, outdated information updated, Reference, Editing one file.</a:t>
            </a:r>
            <a:endParaRPr lang="zh-CN" altLang="en-US" dirty="0"/>
          </a:p>
        </p:txBody>
      </p:sp>
    </p:spTree>
    <p:extLst>
      <p:ext uri="{BB962C8B-B14F-4D97-AF65-F5344CB8AC3E}">
        <p14:creationId xmlns:p14="http://schemas.microsoft.com/office/powerpoint/2010/main" val="713229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0C993-3EB0-77DC-A53F-C8E22AB818B2}"/>
              </a:ext>
            </a:extLst>
          </p:cNvPr>
          <p:cNvSpPr>
            <a:spLocks noGrp="1"/>
          </p:cNvSpPr>
          <p:nvPr>
            <p:ph type="title"/>
          </p:nvPr>
        </p:nvSpPr>
        <p:spPr/>
        <p:txBody>
          <a:bodyPr/>
          <a:lstStyle/>
          <a:p>
            <a:r>
              <a:rPr lang="en-US" altLang="zh-CN" dirty="0"/>
              <a:t>High level steps for CR author</a:t>
            </a:r>
            <a:endParaRPr lang="zh-CN" altLang="en-US" dirty="0"/>
          </a:p>
        </p:txBody>
      </p:sp>
      <p:sp>
        <p:nvSpPr>
          <p:cNvPr id="3" name="Content Placeholder 2">
            <a:extLst>
              <a:ext uri="{FF2B5EF4-FFF2-40B4-BE49-F238E27FC236}">
                <a16:creationId xmlns:a16="http://schemas.microsoft.com/office/drawing/2014/main" id="{41F37A07-51E5-6C1A-DA3F-B0D4ADB4B65E}"/>
              </a:ext>
            </a:extLst>
          </p:cNvPr>
          <p:cNvSpPr>
            <a:spLocks noGrp="1"/>
          </p:cNvSpPr>
          <p:nvPr>
            <p:ph idx="1"/>
          </p:nvPr>
        </p:nvSpPr>
        <p:spPr>
          <a:xfrm>
            <a:off x="537056" y="1371600"/>
            <a:ext cx="11563211" cy="4830763"/>
          </a:xfrm>
        </p:spPr>
        <p:txBody>
          <a:bodyPr/>
          <a:lstStyle/>
          <a:p>
            <a:pPr lvl="0">
              <a:buFont typeface="+mj-lt"/>
              <a:buAutoNum type="arabicPeriod"/>
            </a:pPr>
            <a:r>
              <a:rPr lang="en-US" altLang="zh-CN" sz="2400" dirty="0">
                <a:latin typeface="Calibri" panose="020F0502020204030204" pitchFamily="34" charset="0"/>
                <a:ea typeface="等线" panose="02010600030101010101" pitchFamily="2" charset="-122"/>
              </a:rPr>
              <a:t>Create the CR branch from release branch or meeting integration branch, whichever includes the latest stage 3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2" action="ppaction://hlinksldjump"/>
              </a:rPr>
              <a:t>create a branch</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Create draft MR towards integration branch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3" action="ppaction://hlinksldjump"/>
              </a:rPr>
              <a:t>create a Merge Request</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Add stage 3 changes to CR branch, check validation status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4" action="ppaction://hlinksldjump"/>
              </a:rPr>
              <a:t>web IDE Editor</a:t>
            </a:r>
            <a:r>
              <a:rPr lang="en-US" altLang="zh-CN" sz="1400" dirty="0">
                <a:latin typeface="Calibri" panose="020F0502020204030204" pitchFamily="34" charset="0"/>
                <a:ea typeface="等线" panose="02010600030101010101" pitchFamily="2" charset="-122"/>
              </a:rPr>
              <a:t>)</a:t>
            </a:r>
            <a:endParaRPr lang="zh-CN" altLang="zh-CN" sz="2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Resolve the validation issue(s) if there is any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5" action="ppaction://hlinksldjump"/>
              </a:rPr>
              <a:t>Pinpoint the cause of validation failure</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Download the "Word CR text: artifact" and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6" action="ppaction://hlinksldjump"/>
              </a:rPr>
              <a:t>high level step 5</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1"/>
            <a:r>
              <a:rPr lang="en-US" altLang="zh-CN" sz="1800" dirty="0">
                <a:latin typeface="Calibri" panose="020F0502020204030204" pitchFamily="34" charset="0"/>
                <a:ea typeface="等线" panose="02010600030101010101" pitchFamily="2" charset="-122"/>
              </a:rPr>
              <a:t>Copy MR link and commit code to CR cover page</a:t>
            </a:r>
          </a:p>
          <a:p>
            <a:pPr lvl="1"/>
            <a:r>
              <a:rPr lang="en-US" altLang="zh-CN" sz="1800" dirty="0">
                <a:latin typeface="Calibri" panose="020F0502020204030204" pitchFamily="34" charset="0"/>
                <a:ea typeface="等线" panose="02010600030101010101" pitchFamily="2" charset="-122"/>
              </a:rPr>
              <a:t>Copy-paste change-marked stage 3 clause into the Word CR</a:t>
            </a:r>
            <a:endParaRPr lang="zh-CN" altLang="zh-CN" sz="18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If CR updates (e.g., new revisions) are needed, repeat steps 3-5</a:t>
            </a:r>
          </a:p>
          <a:p>
            <a:pPr marL="609585" marR="0" lvl="0" indent="-609585"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zh-CN" sz="2400" dirty="0">
                <a:latin typeface="Calibri" panose="020F0502020204030204" pitchFamily="34" charset="0"/>
                <a:ea typeface="等线" panose="02010600030101010101" pitchFamily="2" charset="-122"/>
              </a:rPr>
              <a:t>Set MR to final (Mark as Ready) when CR is agreed in SA5 meeting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(Refer to: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hlinkClick r:id="rId2" action="ppaction://hlinksldjump"/>
              </a:rPr>
              <a:t>create a Merge Request</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a:t>
            </a:r>
            <a:endParaRPr kumimoji="0" lang="zh-CN"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endParaRPr>
          </a:p>
        </p:txBody>
      </p:sp>
    </p:spTree>
    <p:extLst>
      <p:ext uri="{BB962C8B-B14F-4D97-AF65-F5344CB8AC3E}">
        <p14:creationId xmlns:p14="http://schemas.microsoft.com/office/powerpoint/2010/main" val="12317133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236538"/>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to find SA5 Repo</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5919665" y="3614576"/>
            <a:ext cx="1452685" cy="261610"/>
          </a:xfrm>
          <a:prstGeom prst="rect">
            <a:avLst/>
          </a:prstGeom>
          <a:ln>
            <a:solidFill>
              <a:srgbClr val="0000FF"/>
            </a:solidFill>
          </a:ln>
        </p:spPr>
        <p:txBody>
          <a:bodyPr wrap="square">
            <a:spAutoFit/>
          </a:bodyPr>
          <a:lstStyle/>
          <a:p>
            <a:r>
              <a:rPr lang="en-US" altLang="zh-CN" sz="1100" dirty="0">
                <a:solidFill>
                  <a:srgbClr val="0000FF"/>
                </a:solidFill>
              </a:rPr>
              <a:t>SA5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336716" cy="261610"/>
          </a:xfrm>
          <a:prstGeom prst="rect">
            <a:avLst/>
          </a:prstGeom>
          <a:ln>
            <a:solidFill>
              <a:srgbClr val="0000FF"/>
            </a:solidFill>
          </a:ln>
        </p:spPr>
        <p:txBody>
          <a:bodyPr wrap="square">
            <a:spAutoFit/>
          </a:bodyPr>
          <a:lstStyle/>
          <a:p>
            <a:r>
              <a:rPr lang="en-US" altLang="zh-CN" sz="11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530379" cy="1384995"/>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200" dirty="0">
                <a:solidFill>
                  <a:srgbClr val="0000FF"/>
                </a:solidFill>
              </a:rPr>
              <a:t>Forge is built with GitLab Enterprise Edition. </a:t>
            </a:r>
          </a:p>
          <a:p>
            <a:pPr marL="285750" indent="-285750">
              <a:buFont typeface="Arial" panose="020B0604020202020204" pitchFamily="34" charset="0"/>
              <a:buChar char="•"/>
            </a:pPr>
            <a:r>
              <a:rPr lang="en-US" altLang="zh-CN" sz="12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200" dirty="0">
                <a:hlinkClick r:id="rId3"/>
              </a:rPr>
              <a:t>Git (git-scm.com)</a:t>
            </a:r>
            <a:r>
              <a:rPr lang="en-US" sz="1200" dirty="0"/>
              <a:t>  or </a:t>
            </a:r>
          </a:p>
          <a:p>
            <a:pPr marL="893763" lvl="1" indent="-285750">
              <a:buFont typeface="Arial" panose="020B0604020202020204" pitchFamily="34" charset="0"/>
              <a:buChar char="•"/>
            </a:pPr>
            <a:r>
              <a:rPr lang="en-US" sz="1200" dirty="0">
                <a:hlinkClick r:id="rId4"/>
              </a:rPr>
              <a:t>Index · User · Help · GitLab (3gpp.org)</a:t>
            </a:r>
            <a:endParaRPr lang="en-US" altLang="zh-CN" sz="12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2375034" y="3109912"/>
            <a:ext cx="3673341" cy="261610"/>
          </a:xfrm>
          <a:prstGeom prst="rect">
            <a:avLst/>
          </a:prstGeom>
          <a:ln>
            <a:solidFill>
              <a:srgbClr val="0000FF"/>
            </a:solidFill>
          </a:ln>
        </p:spPr>
        <p:txBody>
          <a:bodyPr wrap="square">
            <a:spAutoFit/>
          </a:bodyPr>
          <a:lstStyle/>
          <a:p>
            <a:r>
              <a:rPr lang="en-US" altLang="zh-CN" sz="1100" dirty="0">
                <a:solidFill>
                  <a:srgbClr val="0000FF"/>
                </a:solidFill>
              </a:rPr>
              <a:t>CT repository: also including SA5 OpenAPI</a:t>
            </a:r>
          </a:p>
        </p:txBody>
      </p:sp>
    </p:spTree>
    <p:extLst>
      <p:ext uri="{BB962C8B-B14F-4D97-AF65-F5344CB8AC3E}">
        <p14:creationId xmlns:p14="http://schemas.microsoft.com/office/powerpoint/2010/main" val="1170175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1223412"/>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a:p>
            <a:endParaRPr lang="en-US" altLang="zh-CN" sz="1050" dirty="0">
              <a:solidFill>
                <a:srgbClr val="0000FF"/>
              </a:solidFill>
            </a:endParaRPr>
          </a:p>
          <a:p>
            <a:r>
              <a:rPr lang="en-US" altLang="zh-CN" sz="1050" dirty="0">
                <a:solidFill>
                  <a:srgbClr val="0000FF"/>
                </a:solidFill>
              </a:rPr>
              <a:t>Without login, you will have read only permission.</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305800" y="1828800"/>
            <a:ext cx="1861945" cy="2917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t>Direct Link to SA5 repository start page: </a:t>
            </a:r>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code file directly or using the Web IDE tool.</a:t>
            </a:r>
          </a:p>
        </p:txBody>
      </p:sp>
      <p:sp>
        <p:nvSpPr>
          <p:cNvPr id="3" name="TextBox 2">
            <a:extLst>
              <a:ext uri="{FF2B5EF4-FFF2-40B4-BE49-F238E27FC236}">
                <a16:creationId xmlns:a16="http://schemas.microsoft.com/office/drawing/2014/main" id="{68C360AF-9E50-BA1C-3C6B-8451AF11CE5B}"/>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154</a:t>
            </a:r>
            <a:endParaRPr lang="en-US" dirty="0"/>
          </a:p>
        </p:txBody>
      </p:sp>
    </p:spTree>
    <p:extLst>
      <p:ext uri="{BB962C8B-B14F-4D97-AF65-F5344CB8AC3E}">
        <p14:creationId xmlns:p14="http://schemas.microsoft.com/office/powerpoint/2010/main" val="37743063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37465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for SA5</a:t>
            </a: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59" y="4289142"/>
              <a:ext cx="2561305"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successful.</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you could select branch/tag to switch between branches/tag</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 </a:t>
              </a:r>
              <a:r>
                <a:rPr lang="en-US" altLang="zh-CN" sz="900" dirty="0">
                  <a:solidFill>
                    <a:srgbClr val="0000FF"/>
                  </a:solidFill>
                </a:rPr>
                <a:t>is to find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Tree>
    <p:extLst>
      <p:ext uri="{BB962C8B-B14F-4D97-AF65-F5344CB8AC3E}">
        <p14:creationId xmlns:p14="http://schemas.microsoft.com/office/powerpoint/2010/main" val="2991514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CCD8D2-4D2C-F5B6-9B42-6819A2F14549}"/>
              </a:ext>
            </a:extLst>
          </p:cNvPr>
          <p:cNvSpPr>
            <a:spLocks noGrp="1"/>
          </p:cNvSpPr>
          <p:nvPr>
            <p:ph type="title" idx="4294967295"/>
          </p:nvPr>
        </p:nvSpPr>
        <p:spPr bwMode="auto">
          <a:xfrm>
            <a:off x="603358" y="289527"/>
            <a:ext cx="928192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altLang="zh-CN" sz="2800" b="0" i="0" u="none" strike="noStrike" kern="0" cap="none" spc="0" normalizeH="0" baseline="0" noProof="0" dirty="0">
                <a:ln>
                  <a:noFill/>
                </a:ln>
                <a:solidFill>
                  <a:srgbClr val="FF0000"/>
                </a:solidFill>
                <a:effectLst/>
                <a:uLnTx/>
                <a:uFillTx/>
                <a:latin typeface="+mj-lt"/>
                <a:ea typeface="+mj-ea"/>
                <a:cs typeface="+mj-cs"/>
              </a:rPr>
              <a:t>Basic Forge environment for SA5: </a:t>
            </a:r>
            <a:r>
              <a:rPr kumimoji="0" lang="en-US" altLang="zh-CN" sz="2000" b="0" i="0" u="none" strike="noStrike" kern="0" cap="none" spc="0" normalizeH="0" baseline="0" noProof="0" dirty="0">
                <a:ln>
                  <a:noFill/>
                </a:ln>
                <a:solidFill>
                  <a:srgbClr val="FF0000"/>
                </a:solidFill>
                <a:effectLst/>
                <a:uLnTx/>
                <a:uFillTx/>
                <a:latin typeface="+mj-lt"/>
                <a:ea typeface="+mj-ea"/>
                <a:cs typeface="+mj-cs"/>
              </a:rPr>
              <a:t>pinpoint the cause of a validation failure</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10" name="Picture 9" descr="A screenshot of a computer&#10;&#10;Description automatically generated">
            <a:extLst>
              <a:ext uri="{FF2B5EF4-FFF2-40B4-BE49-F238E27FC236}">
                <a16:creationId xmlns:a16="http://schemas.microsoft.com/office/drawing/2014/main" id="{13948AAA-2548-D203-D62A-6F9995DCB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06" y="750299"/>
            <a:ext cx="7451883" cy="1022932"/>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77D98E2C-4DEC-72D6-7353-3C4E4BFF9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143" y="1933825"/>
            <a:ext cx="7451950" cy="4820749"/>
          </a:xfrm>
          <a:prstGeom prst="rect">
            <a:avLst/>
          </a:prstGeom>
        </p:spPr>
      </p:pic>
      <p:pic>
        <p:nvPicPr>
          <p:cNvPr id="14" name="Picture 13" descr="A screenshot of a phone&#10;&#10;Description automatically generated">
            <a:extLst>
              <a:ext uri="{FF2B5EF4-FFF2-40B4-BE49-F238E27FC236}">
                <a16:creationId xmlns:a16="http://schemas.microsoft.com/office/drawing/2014/main" id="{596931BD-8515-0418-52D2-2403AD4068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5208" y="1312577"/>
            <a:ext cx="2069009" cy="3215919"/>
          </a:xfrm>
          <a:prstGeom prst="rect">
            <a:avLst/>
          </a:prstGeom>
        </p:spPr>
      </p:pic>
      <p:sp>
        <p:nvSpPr>
          <p:cNvPr id="16" name="TextBox 15">
            <a:extLst>
              <a:ext uri="{FF2B5EF4-FFF2-40B4-BE49-F238E27FC236}">
                <a16:creationId xmlns:a16="http://schemas.microsoft.com/office/drawing/2014/main" id="{EC3D83A6-D0B2-2C55-4A7C-AB2E83A33D50}"/>
              </a:ext>
            </a:extLst>
          </p:cNvPr>
          <p:cNvSpPr txBox="1"/>
          <p:nvPr/>
        </p:nvSpPr>
        <p:spPr>
          <a:xfrm>
            <a:off x="5562467" y="1859963"/>
            <a:ext cx="2121156"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the failed pipeline</a:t>
            </a:r>
          </a:p>
        </p:txBody>
      </p:sp>
      <p:cxnSp>
        <p:nvCxnSpPr>
          <p:cNvPr id="17" name="Straight Arrow Connector 16">
            <a:extLst>
              <a:ext uri="{FF2B5EF4-FFF2-40B4-BE49-F238E27FC236}">
                <a16:creationId xmlns:a16="http://schemas.microsoft.com/office/drawing/2014/main" id="{A58ABDA1-0575-4491-1648-2AEF1280B5BC}"/>
              </a:ext>
            </a:extLst>
          </p:cNvPr>
          <p:cNvCxnSpPr>
            <a:cxnSpLocks/>
            <a:stCxn id="16" idx="1"/>
          </p:cNvCxnSpPr>
          <p:nvPr/>
        </p:nvCxnSpPr>
        <p:spPr bwMode="auto">
          <a:xfrm flipH="1" flipV="1">
            <a:off x="5331041" y="1673744"/>
            <a:ext cx="231426" cy="3177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1" name="TextBox 20">
            <a:extLst>
              <a:ext uri="{FF2B5EF4-FFF2-40B4-BE49-F238E27FC236}">
                <a16:creationId xmlns:a16="http://schemas.microsoft.com/office/drawing/2014/main" id="{7FCEC316-92F8-5853-892B-957D309932FB}"/>
              </a:ext>
            </a:extLst>
          </p:cNvPr>
          <p:cNvSpPr txBox="1"/>
          <p:nvPr/>
        </p:nvSpPr>
        <p:spPr>
          <a:xfrm>
            <a:off x="5562467" y="3272245"/>
            <a:ext cx="2121156"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locate the validation failure of related solution set</a:t>
            </a:r>
          </a:p>
        </p:txBody>
      </p:sp>
      <p:cxnSp>
        <p:nvCxnSpPr>
          <p:cNvPr id="22" name="Straight Arrow Connector 21">
            <a:extLst>
              <a:ext uri="{FF2B5EF4-FFF2-40B4-BE49-F238E27FC236}">
                <a16:creationId xmlns:a16="http://schemas.microsoft.com/office/drawing/2014/main" id="{B2801316-4D81-547A-24AF-1AFF9379887E}"/>
              </a:ext>
            </a:extLst>
          </p:cNvPr>
          <p:cNvCxnSpPr>
            <a:cxnSpLocks/>
            <a:stCxn id="21" idx="1"/>
          </p:cNvCxnSpPr>
          <p:nvPr/>
        </p:nvCxnSpPr>
        <p:spPr bwMode="auto">
          <a:xfrm flipH="1">
            <a:off x="4168066" y="3479994"/>
            <a:ext cx="1394401" cy="246360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4" name="TextBox 23">
            <a:extLst>
              <a:ext uri="{FF2B5EF4-FFF2-40B4-BE49-F238E27FC236}">
                <a16:creationId xmlns:a16="http://schemas.microsoft.com/office/drawing/2014/main" id="{3E30AA3B-C46C-5697-216D-A5B220297136}"/>
              </a:ext>
            </a:extLst>
          </p:cNvPr>
          <p:cNvSpPr txBox="1"/>
          <p:nvPr/>
        </p:nvSpPr>
        <p:spPr>
          <a:xfrm>
            <a:off x="5563037" y="4509498"/>
            <a:ext cx="2132995"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download the failure log</a:t>
            </a:r>
          </a:p>
        </p:txBody>
      </p:sp>
      <p:cxnSp>
        <p:nvCxnSpPr>
          <p:cNvPr id="30" name="Straight Arrow Connector 29">
            <a:extLst>
              <a:ext uri="{FF2B5EF4-FFF2-40B4-BE49-F238E27FC236}">
                <a16:creationId xmlns:a16="http://schemas.microsoft.com/office/drawing/2014/main" id="{BFCE5166-20E3-2FB3-62E7-07CDB210106E}"/>
              </a:ext>
            </a:extLst>
          </p:cNvPr>
          <p:cNvCxnSpPr>
            <a:cxnSpLocks/>
            <a:stCxn id="24" idx="3"/>
          </p:cNvCxnSpPr>
          <p:nvPr/>
        </p:nvCxnSpPr>
        <p:spPr bwMode="auto">
          <a:xfrm flipV="1">
            <a:off x="7696032" y="4443274"/>
            <a:ext cx="1425774" cy="1977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39" name="Picture 38" descr="A screenshot of a computer code&#10;&#10;Description automatically generated">
            <a:extLst>
              <a:ext uri="{FF2B5EF4-FFF2-40B4-BE49-F238E27FC236}">
                <a16:creationId xmlns:a16="http://schemas.microsoft.com/office/drawing/2014/main" id="{D3B36830-BC08-C7D7-34DD-1FD6954A9C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032" y="5084662"/>
            <a:ext cx="3920921" cy="890640"/>
          </a:xfrm>
          <a:prstGeom prst="rect">
            <a:avLst/>
          </a:prstGeom>
        </p:spPr>
      </p:pic>
      <p:sp>
        <p:nvSpPr>
          <p:cNvPr id="40" name="TextBox 39">
            <a:extLst>
              <a:ext uri="{FF2B5EF4-FFF2-40B4-BE49-F238E27FC236}">
                <a16:creationId xmlns:a16="http://schemas.microsoft.com/office/drawing/2014/main" id="{040C9E03-4430-9D02-6848-DD6F9D94B96D}"/>
              </a:ext>
            </a:extLst>
          </p:cNvPr>
          <p:cNvSpPr txBox="1"/>
          <p:nvPr/>
        </p:nvSpPr>
        <p:spPr>
          <a:xfrm>
            <a:off x="5563037" y="6084268"/>
            <a:ext cx="2132995"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pinpoint the cause(s) of error(s) and fix it accordingly</a:t>
            </a:r>
          </a:p>
        </p:txBody>
      </p:sp>
      <p:cxnSp>
        <p:nvCxnSpPr>
          <p:cNvPr id="41" name="Straight Arrow Connector 40">
            <a:extLst>
              <a:ext uri="{FF2B5EF4-FFF2-40B4-BE49-F238E27FC236}">
                <a16:creationId xmlns:a16="http://schemas.microsoft.com/office/drawing/2014/main" id="{65F2E204-B5A5-463A-A6CD-0BE8A59AFAC4}"/>
              </a:ext>
            </a:extLst>
          </p:cNvPr>
          <p:cNvCxnSpPr>
            <a:cxnSpLocks/>
            <a:stCxn id="40" idx="3"/>
          </p:cNvCxnSpPr>
          <p:nvPr/>
        </p:nvCxnSpPr>
        <p:spPr bwMode="auto">
          <a:xfrm flipV="1">
            <a:off x="7696032" y="5743440"/>
            <a:ext cx="555762" cy="54857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216072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solidFill>
                  <a:schemeClr val="tx1"/>
                </a:solidFill>
              </a:rPr>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04825" y="147638"/>
            <a:ext cx="11079163"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mj-lt"/>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1819443"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total changes in this commit</a:t>
            </a:r>
          </a:p>
        </p:txBody>
      </p:sp>
    </p:spTree>
    <p:extLst>
      <p:ext uri="{BB962C8B-B14F-4D97-AF65-F5344CB8AC3E}">
        <p14:creationId xmlns:p14="http://schemas.microsoft.com/office/powerpoint/2010/main" val="2831084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screenshot of a computer&#10;&#10;Description automatically generated">
            <a:extLst>
              <a:ext uri="{FF2B5EF4-FFF2-40B4-BE49-F238E27FC236}">
                <a16:creationId xmlns:a16="http://schemas.microsoft.com/office/drawing/2014/main" id="{0093897A-4AFE-85A4-CC13-590B530EDF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7" y="2098453"/>
            <a:ext cx="3353091" cy="4694327"/>
          </a:xfrm>
          <a:prstGeom prst="rect">
            <a:avLst/>
          </a:prstGeom>
        </p:spPr>
      </p:pic>
      <p:sp>
        <p:nvSpPr>
          <p:cNvPr id="3" name="Text Placeholder 2">
            <a:extLst>
              <a:ext uri="{FF2B5EF4-FFF2-40B4-BE49-F238E27FC236}">
                <a16:creationId xmlns:a16="http://schemas.microsoft.com/office/drawing/2014/main" id="{386E7346-F5C1-4FFD-9BD8-06F5A1C3B4F4}"/>
              </a:ext>
            </a:extLst>
          </p:cNvPr>
          <p:cNvSpPr>
            <a:spLocks noGrp="1"/>
          </p:cNvSpPr>
          <p:nvPr>
            <p:ph type="title" idx="4294967295"/>
          </p:nvPr>
        </p:nvSpPr>
        <p:spPr bwMode="auto">
          <a:xfrm>
            <a:off x="537111" y="105263"/>
            <a:ext cx="11077575" cy="53657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creating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839" y="737477"/>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6075899" y="1951828"/>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 Branch and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075899" y="2287971"/>
            <a:ext cx="4065181" cy="646331"/>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Update target Branch (if not correct): normally target branch should be an integration branch: e.g.  Integration_Rel18_SA5_150_YAML</a:t>
            </a:r>
          </a:p>
        </p:txBody>
      </p:sp>
      <p:cxnSp>
        <p:nvCxnSpPr>
          <p:cNvPr id="10" name="Straight Arrow Connector 9">
            <a:extLst>
              <a:ext uri="{FF2B5EF4-FFF2-40B4-BE49-F238E27FC236}">
                <a16:creationId xmlns:a16="http://schemas.microsoft.com/office/drawing/2014/main" id="{70860796-9587-4A87-B684-AE971BB2B3AE}"/>
              </a:ext>
            </a:extLst>
          </p:cNvPr>
          <p:cNvCxnSpPr>
            <a:cxnSpLocks/>
            <a:stCxn id="6" idx="1"/>
          </p:cNvCxnSpPr>
          <p:nvPr/>
        </p:nvCxnSpPr>
        <p:spPr bwMode="auto">
          <a:xfrm flipH="1" flipV="1">
            <a:off x="5852948" y="1846450"/>
            <a:ext cx="222951" cy="24387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a:stCxn id="8" idx="1"/>
          </p:cNvCxnSpPr>
          <p:nvPr/>
        </p:nvCxnSpPr>
        <p:spPr bwMode="auto">
          <a:xfrm flipH="1" flipV="1">
            <a:off x="3902242" y="2388488"/>
            <a:ext cx="2173657" cy="2226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a:stCxn id="39" idx="1"/>
          </p:cNvCxnSpPr>
          <p:nvPr/>
        </p:nvCxnSpPr>
        <p:spPr bwMode="auto">
          <a:xfrm flipH="1" flipV="1">
            <a:off x="962526" y="2901172"/>
            <a:ext cx="5113373" cy="160838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FE864E19-E124-FA6E-30EE-015146EB8E09}"/>
              </a:ext>
            </a:extLst>
          </p:cNvPr>
          <p:cNvCxnSpPr>
            <a:cxnSpLocks/>
            <a:stCxn id="36" idx="1"/>
          </p:cNvCxnSpPr>
          <p:nvPr/>
        </p:nvCxnSpPr>
        <p:spPr bwMode="auto">
          <a:xfrm flipH="1" flipV="1">
            <a:off x="3709737" y="2691314"/>
            <a:ext cx="2366162" cy="88287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6" name="Rectangle 35">
            <a:extLst>
              <a:ext uri="{FF2B5EF4-FFF2-40B4-BE49-F238E27FC236}">
                <a16:creationId xmlns:a16="http://schemas.microsoft.com/office/drawing/2014/main" id="{C07A7EF7-9411-3D9B-044E-2C18C26BE595}"/>
              </a:ext>
            </a:extLst>
          </p:cNvPr>
          <p:cNvSpPr/>
          <p:nvPr/>
        </p:nvSpPr>
        <p:spPr>
          <a:xfrm>
            <a:off x="6075899" y="3002232"/>
            <a:ext cx="4065181" cy="1143903"/>
          </a:xfrm>
          <a:prstGeom prst="rect">
            <a:avLst/>
          </a:prstGeom>
          <a:ln>
            <a:solidFill>
              <a:srgbClr val="3333FF"/>
            </a:solidFill>
          </a:ln>
        </p:spPr>
        <p:txBody>
          <a:bodyPr wrap="square">
            <a:spAutoFit/>
          </a:bodyPr>
          <a:lstStyle/>
          <a:p>
            <a:pPr marL="171450" indent="-171450">
              <a:lnSpc>
                <a:spcPts val="1200"/>
              </a:lnSpc>
              <a:spcAft>
                <a:spcPts val="0"/>
              </a:spcAft>
              <a:buFont typeface="Arial" panose="020B0604020202020204" pitchFamily="34" charset="0"/>
              <a:buChar char="•"/>
            </a:pPr>
            <a:r>
              <a:rPr lang="en-GB" altLang="zh-CN"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3: </a:t>
            </a: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MR title shall include: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TS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Release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summary (CR key words, CR title, etc.)</a:t>
            </a:r>
            <a:endParaRPr lang="en-US" altLang="zh-CN" sz="44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marL="0" lvl="1" indent="-252412">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By default, it will use the last commit comments</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9" name="Rectangle 38">
            <a:extLst>
              <a:ext uri="{FF2B5EF4-FFF2-40B4-BE49-F238E27FC236}">
                <a16:creationId xmlns:a16="http://schemas.microsoft.com/office/drawing/2014/main" id="{18F4BA65-1512-389F-7535-D1040D083BD6}"/>
              </a:ext>
            </a:extLst>
          </p:cNvPr>
          <p:cNvSpPr/>
          <p:nvPr/>
        </p:nvSpPr>
        <p:spPr>
          <a:xfrm>
            <a:off x="6075899" y="437105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should mark the MR as “Draft”</a:t>
            </a:r>
          </a:p>
        </p:txBody>
      </p:sp>
      <p:sp>
        <p:nvSpPr>
          <p:cNvPr id="42" name="Rectangle 41">
            <a:extLst>
              <a:ext uri="{FF2B5EF4-FFF2-40B4-BE49-F238E27FC236}">
                <a16:creationId xmlns:a16="http://schemas.microsoft.com/office/drawing/2014/main" id="{ED19D3C6-C45A-02E8-855B-54897B1B96FD}"/>
              </a:ext>
            </a:extLst>
          </p:cNvPr>
          <p:cNvSpPr/>
          <p:nvPr/>
        </p:nvSpPr>
        <p:spPr>
          <a:xfrm>
            <a:off x="6053452" y="504027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click "create merge request", then you are done</a:t>
            </a:r>
          </a:p>
        </p:txBody>
      </p:sp>
      <p:cxnSp>
        <p:nvCxnSpPr>
          <p:cNvPr id="44" name="Straight Arrow Connector 43">
            <a:extLst>
              <a:ext uri="{FF2B5EF4-FFF2-40B4-BE49-F238E27FC236}">
                <a16:creationId xmlns:a16="http://schemas.microsoft.com/office/drawing/2014/main" id="{41509AE3-DACC-B718-1ACA-77FED1B669B5}"/>
              </a:ext>
            </a:extLst>
          </p:cNvPr>
          <p:cNvCxnSpPr>
            <a:cxnSpLocks/>
            <a:stCxn id="42" idx="1"/>
          </p:cNvCxnSpPr>
          <p:nvPr/>
        </p:nvCxnSpPr>
        <p:spPr bwMode="auto">
          <a:xfrm flipH="1">
            <a:off x="1682969" y="5178775"/>
            <a:ext cx="4370483" cy="132450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719228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spe:Receivers xmlns:spe="http://schemas.microsoft.com/sharepoint/event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2.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4.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5.xml><?xml version="1.0" encoding="utf-8"?>
<ds:datastoreItem xmlns:ds="http://schemas.openxmlformats.org/officeDocument/2006/customXml" ds:itemID="{D8EFD60F-3529-4261-B094-766615A3369C}">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43800</TotalTime>
  <Words>3361</Words>
  <Application>Microsoft Office PowerPoint</Application>
  <PresentationFormat>Widescreen</PresentationFormat>
  <Paragraphs>263</Paragraphs>
  <Slides>25</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gitlab sans</vt:lpstr>
      <vt:lpstr>Arial</vt:lpstr>
      <vt:lpstr>Calibri</vt:lpstr>
      <vt:lpstr>Calibri Light</vt:lpstr>
      <vt:lpstr>Nokia Pure Text</vt:lpstr>
      <vt:lpstr>Nokia Pure Text Light</vt:lpstr>
      <vt:lpstr>Times New Roman</vt:lpstr>
      <vt:lpstr>Wingdings</vt:lpstr>
      <vt:lpstr>Office Theme</vt:lpstr>
      <vt:lpstr>  User Guide - Using Forge in SA5  (updated for SA5 #154)</vt:lpstr>
      <vt:lpstr>Background/Problem</vt:lpstr>
      <vt:lpstr>High level steps for CR author</vt:lpstr>
      <vt:lpstr>Basic Forge environment: to find SA5 Repo</vt:lpstr>
      <vt:lpstr>Forge: main entry and login</vt:lpstr>
      <vt:lpstr>Basic Forge environment for SA5</vt:lpstr>
      <vt:lpstr>Basic Forge environment for SA5: pinpoint the cause of a validation failure</vt:lpstr>
      <vt:lpstr>Basic Forge environment for commit</vt:lpstr>
      <vt:lpstr>Forge: creating Merge request</vt:lpstr>
      <vt:lpstr>Forge workflow with meeting timeline</vt:lpstr>
      <vt:lpstr>Forge: Web IDE editor overview</vt:lpstr>
      <vt:lpstr>Forge: Web IDE editor: switching branches</vt:lpstr>
      <vt:lpstr>Forge: Web IDE editor: searching and editing</vt:lpstr>
      <vt:lpstr>Forge: Web IDE editor: diff</vt:lpstr>
      <vt:lpstr>Forge: Web IDE editor: commit changes</vt:lpstr>
      <vt:lpstr>Edit one file</vt:lpstr>
      <vt:lpstr>Forge: Generating word CR (code change part)  with a Draft merge request</vt:lpstr>
      <vt:lpstr>High level step: Step 5 (Forge Link)</vt:lpstr>
      <vt:lpstr>Forge: advanced tips</vt:lpstr>
      <vt:lpstr>Git: Rebase</vt:lpstr>
      <vt:lpstr>Fetch origin copies all branches from remote refs/heads name space and store them to local refs/remotes/origin name space</vt:lpstr>
      <vt:lpstr>PowerPoint Presentation</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CR1154</cp:lastModifiedBy>
  <cp:revision>434</cp:revision>
  <dcterms:created xsi:type="dcterms:W3CDTF">2019-03-13T01:38:36Z</dcterms:created>
  <dcterms:modified xsi:type="dcterms:W3CDTF">2024-04-06T10:24:50Z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